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mp4" ContentType="video/unknown"/>
  <Default Extension="rels" ContentType="application/vnd.openxmlformats-package.relationships+xml"/>
  <Default Extension="mov" ContentType="video/unknown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83" r:id="rId1"/>
  </p:sldMasterIdLst>
  <p:notesMasterIdLst>
    <p:notesMasterId r:id="rId2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3" r:id="rId10"/>
    <p:sldId id="265" r:id="rId11"/>
    <p:sldId id="268" r:id="rId12"/>
    <p:sldId id="279" r:id="rId13"/>
    <p:sldId id="270" r:id="rId14"/>
    <p:sldId id="266" r:id="rId15"/>
    <p:sldId id="282" r:id="rId16"/>
    <p:sldId id="280" r:id="rId17"/>
    <p:sldId id="281" r:id="rId18"/>
    <p:sldId id="267" r:id="rId19"/>
    <p:sldId id="277" r:id="rId20"/>
    <p:sldId id="271" r:id="rId21"/>
    <p:sldId id="269" r:id="rId22"/>
    <p:sldId id="273" r:id="rId23"/>
    <p:sldId id="275" r:id="rId24"/>
    <p:sldId id="278" r:id="rId25"/>
    <p:sldId id="274" r:id="rId26"/>
    <p:sldId id="272" r:id="rId2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9800" autoAdjust="0"/>
  </p:normalViewPr>
  <p:slideViewPr>
    <p:cSldViewPr snapToGrid="0" snapToObjects="1">
      <p:cViewPr varScale="1">
        <p:scale>
          <a:sx n="93" d="100"/>
          <a:sy n="93" d="100"/>
        </p:scale>
        <p:origin x="-1544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notesMaster" Target="notesMasters/notesMaster1.xml"/><Relationship Id="rId29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479F66-72B5-974F-A920-116CC2AE2A9A}" type="datetimeFigureOut">
              <a:rPr lang="en-US" smtClean="0"/>
              <a:t>10/04/13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5B9B38-229A-934E-9FD0-3C873F9258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9761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 txBox="1">
            <a:spLocks noGrp="1"/>
          </p:cNvSpPr>
          <p:nvPr>
            <p:ph type="body" idx="1"/>
          </p:nvPr>
        </p:nvSpPr>
        <p:spPr>
          <a:xfrm>
            <a:off x="686098" y="4343703"/>
            <a:ext cx="5485805" cy="4113892"/>
          </a:xfrm>
          <a:prstGeom prst="rect">
            <a:avLst/>
          </a:prstGeom>
        </p:spPr>
        <p:txBody>
          <a:bodyPr lIns="86479" tIns="86479" rIns="86479" bIns="86479" anchor="ctr" anchorCtr="0">
            <a:noAutofit/>
          </a:bodyPr>
          <a:lstStyle/>
          <a:p>
            <a:endParaRPr/>
          </a:p>
        </p:txBody>
      </p:sp>
      <p:sp>
        <p:nvSpPr>
          <p:cNvPr id="142" name="Shape 142"/>
          <p:cNvSpPr>
            <a:spLocks noGrp="1" noRot="1" noChangeAspect="1"/>
          </p:cNvSpPr>
          <p:nvPr>
            <p:ph type="sldImg" idx="2"/>
          </p:nvPr>
        </p:nvSpPr>
        <p:spPr>
          <a:xfrm>
            <a:off x="1146175" y="687388"/>
            <a:ext cx="4565650" cy="342582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365248"/>
            <a:ext cx="7772400" cy="978408"/>
          </a:xfrm>
        </p:spPr>
        <p:txBody>
          <a:bodyPr vert="horz" lIns="91440" tIns="45720" rIns="91440" bIns="45720" rtlCol="0" anchor="b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x-none" smtClean="0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352800"/>
            <a:ext cx="7772400" cy="877824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ts val="300"/>
              </a:spcBef>
              <a:buFontTx/>
              <a:buNone/>
              <a:defRPr sz="20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x-none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3F878-F5E8-489B-AC8A-64F2A7E22C28}" type="datetimeFigureOut">
              <a:rPr lang="en-US" smtClean="0"/>
              <a:pPr/>
              <a:t>10/04/13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FC063-5EA9-49AF-AFAF-D68C9E82B23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5082" y="969264"/>
            <a:ext cx="3657600" cy="1161288"/>
          </a:xfrm>
        </p:spPr>
        <p:txBody>
          <a:bodyPr anchor="b">
            <a:noAutofit/>
          </a:bodyPr>
          <a:lstStyle>
            <a:lvl1pPr algn="l">
              <a:defRPr sz="3600" b="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x-none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63388" y="510988"/>
            <a:ext cx="3657600" cy="5553636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x-none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99853" y="2130552"/>
            <a:ext cx="3657600" cy="3584448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spcBef>
                <a:spcPts val="1000"/>
              </a:spcBef>
              <a:buNone/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spcBef>
                <a:spcPts val="2000"/>
              </a:spcBef>
              <a:buFontTx/>
              <a:buNone/>
            </a:pPr>
            <a:r>
              <a:rPr lang="x-non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C9AA2-54F6-5F4E-9FD5-D61A758A0EDE}" type="datetimeFigureOut">
              <a:rPr lang="en-US" smtClean="0"/>
              <a:t>10/04/13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7A181-AC57-074F-A80B-9CF6BA9A3B6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51376"/>
            <a:ext cx="7776882" cy="1014984"/>
          </a:xfrm>
        </p:spPr>
        <p:txBody>
          <a:bodyPr anchor="b">
            <a:noAutofit/>
          </a:bodyPr>
          <a:lstStyle>
            <a:lvl1pPr algn="ctr">
              <a:defRPr sz="3600" b="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x-none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828800" y="457199"/>
            <a:ext cx="5486400" cy="3644153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x-none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571" y="5181599"/>
            <a:ext cx="7776882" cy="950259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spcBef>
                <a:spcPts val="300"/>
              </a:spcBef>
              <a:buNone/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spcBef>
                <a:spcPts val="2000"/>
              </a:spcBef>
              <a:buFontTx/>
              <a:buNone/>
            </a:pPr>
            <a:r>
              <a:rPr lang="x-non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C9AA2-54F6-5F4E-9FD5-D61A758A0EDE}" type="datetimeFigureOut">
              <a:rPr lang="en-US" smtClean="0"/>
              <a:t>10/04/13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7A181-AC57-074F-A80B-9CF6BA9A3B6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orybo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55141"/>
            <a:ext cx="7776882" cy="1013011"/>
          </a:xfrm>
        </p:spPr>
        <p:txBody>
          <a:bodyPr anchor="b">
            <a:noAutofit/>
          </a:bodyPr>
          <a:lstStyle>
            <a:lvl1pPr algn="ctr">
              <a:defRPr sz="3600" b="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x-none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85800" y="457200"/>
            <a:ext cx="2331720" cy="164592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x-none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571" y="5181599"/>
            <a:ext cx="7776882" cy="950259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spcBef>
                <a:spcPts val="300"/>
              </a:spcBef>
              <a:buNone/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spcBef>
                <a:spcPts val="2000"/>
              </a:spcBef>
              <a:buFontTx/>
              <a:buNone/>
            </a:pPr>
            <a:r>
              <a:rPr lang="x-non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C9AA2-54F6-5F4E-9FD5-D61A758A0EDE}" type="datetimeFigureOut">
              <a:rPr lang="en-US" smtClean="0"/>
              <a:t>10/04/13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7A181-AC57-074F-A80B-9CF6BA9A3B64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Picture Placeholder 2"/>
          <p:cNvSpPr>
            <a:spLocks noGrp="1"/>
          </p:cNvSpPr>
          <p:nvPr>
            <p:ph type="pic" idx="13"/>
          </p:nvPr>
        </p:nvSpPr>
        <p:spPr>
          <a:xfrm>
            <a:off x="685800" y="2455433"/>
            <a:ext cx="2331720" cy="164592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x-none" smtClean="0"/>
              <a:t>Drag picture to placeholder or click icon to add</a:t>
            </a:r>
            <a:endParaRPr/>
          </a:p>
        </p:txBody>
      </p:sp>
      <p:sp>
        <p:nvSpPr>
          <p:cNvPr id="16" name="Picture Placeholder 2"/>
          <p:cNvSpPr>
            <a:spLocks noGrp="1"/>
          </p:cNvSpPr>
          <p:nvPr>
            <p:ph type="pic" idx="14"/>
          </p:nvPr>
        </p:nvSpPr>
        <p:spPr>
          <a:xfrm>
            <a:off x="3412490" y="457200"/>
            <a:ext cx="2331720" cy="164592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x-none" smtClean="0"/>
              <a:t>Drag picture to placeholder or click icon to add</a:t>
            </a:r>
            <a:endParaRPr/>
          </a:p>
        </p:txBody>
      </p:sp>
      <p:sp>
        <p:nvSpPr>
          <p:cNvPr id="17" name="Picture Placeholder 2"/>
          <p:cNvSpPr>
            <a:spLocks noGrp="1"/>
          </p:cNvSpPr>
          <p:nvPr>
            <p:ph type="pic" idx="15"/>
          </p:nvPr>
        </p:nvSpPr>
        <p:spPr>
          <a:xfrm>
            <a:off x="3412490" y="2455433"/>
            <a:ext cx="2331720" cy="164592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x-none" smtClean="0"/>
              <a:t>Drag picture to placeholder or click icon to add</a:t>
            </a:r>
            <a:endParaRPr/>
          </a:p>
        </p:txBody>
      </p:sp>
      <p:sp>
        <p:nvSpPr>
          <p:cNvPr id="18" name="Picture Placeholder 2"/>
          <p:cNvSpPr>
            <a:spLocks noGrp="1"/>
          </p:cNvSpPr>
          <p:nvPr>
            <p:ph type="pic" idx="16"/>
          </p:nvPr>
        </p:nvSpPr>
        <p:spPr>
          <a:xfrm>
            <a:off x="6139180" y="457200"/>
            <a:ext cx="2331720" cy="164592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x-none" smtClean="0"/>
              <a:t>Drag picture to placeholder or click icon to add</a:t>
            </a:r>
            <a:endParaRPr/>
          </a:p>
        </p:txBody>
      </p:sp>
      <p:sp>
        <p:nvSpPr>
          <p:cNvPr id="19" name="Picture Placeholder 2"/>
          <p:cNvSpPr>
            <a:spLocks noGrp="1"/>
          </p:cNvSpPr>
          <p:nvPr>
            <p:ph type="pic" idx="17"/>
          </p:nvPr>
        </p:nvSpPr>
        <p:spPr>
          <a:xfrm>
            <a:off x="6139180" y="2455433"/>
            <a:ext cx="2331720" cy="164592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x-none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C9AA2-54F6-5F4E-9FD5-D61A758A0EDE}" type="datetimeFigureOut">
              <a:rPr lang="en-US" smtClean="0"/>
              <a:t>10/04/13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7A181-AC57-074F-A80B-9CF6BA9A3B6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62800" y="533400"/>
            <a:ext cx="1600200" cy="5592763"/>
          </a:xfrm>
        </p:spPr>
        <p:txBody>
          <a:bodyPr vert="eaVert"/>
          <a:lstStyle/>
          <a:p>
            <a:r>
              <a:rPr lang="x-none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533400"/>
            <a:ext cx="6019800" cy="5592763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C9AA2-54F6-5F4E-9FD5-D61A758A0EDE}" type="datetimeFigureOut">
              <a:rPr lang="en-US" smtClean="0"/>
              <a:t>10/04/13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7A181-AC57-074F-A80B-9CF6BA9A3B6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869141"/>
            <a:ext cx="7770813" cy="4257022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C9AA2-54F6-5F4E-9FD5-D61A758A0EDE}" type="datetimeFigureOut">
              <a:rPr lang="en-US" smtClean="0"/>
              <a:t>10/04/13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7A181-AC57-074F-A80B-9CF6BA9A3B6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4267200"/>
            <a:ext cx="7772400" cy="977153"/>
          </a:xfrm>
        </p:spPr>
        <p:txBody>
          <a:bodyPr anchor="b" anchorCtr="0">
            <a:noAutofit/>
          </a:bodyPr>
          <a:lstStyle>
            <a:lvl1pPr>
              <a:defRPr sz="5400"/>
            </a:lvl1pPr>
          </a:lstStyle>
          <a:p>
            <a:r>
              <a:rPr lang="x-none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799" y="5257800"/>
            <a:ext cx="7770813" cy="874058"/>
          </a:xfrm>
        </p:spPr>
        <p:txBody>
          <a:bodyPr>
            <a:normAutofit/>
          </a:bodyPr>
          <a:lstStyle>
            <a:lvl1pPr marL="0" indent="0" algn="ctr">
              <a:spcBef>
                <a:spcPts val="300"/>
              </a:spcBef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x-none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C9AA2-54F6-5F4E-9FD5-D61A758A0EDE}" type="datetimeFigureOut">
              <a:rPr lang="en-US" smtClean="0"/>
              <a:t>10/04/13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7A181-AC57-074F-A80B-9CF6BA9A3B6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 rot="21540000">
            <a:off x="2056196" y="424650"/>
            <a:ext cx="5031609" cy="337580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buFont typeface="Arial" pitchFamily="34" charset="0"/>
              <a:buNone/>
              <a:defRPr/>
            </a:lvl1pPr>
          </a:lstStyle>
          <a:p>
            <a:r>
              <a:rPr lang="x-none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990600"/>
            <a:ext cx="7770813" cy="1743075"/>
          </a:xfrm>
        </p:spPr>
        <p:txBody>
          <a:bodyPr vert="horz" lIns="91440" tIns="45720" rIns="91440" bIns="45720" rtlCol="0" anchor="b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x-none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756647"/>
            <a:ext cx="7770813" cy="1281953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ts val="300"/>
              </a:spcBef>
              <a:buFontTx/>
              <a:buNone/>
              <a:defRPr sz="20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3F878-F5E8-489B-AC8A-64F2A7E22C28}" type="datetimeFigureOut">
              <a:rPr lang="en-US" smtClean="0"/>
              <a:pPr/>
              <a:t>10/04/13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FC063-5EA9-49AF-AFAF-D68C9E82B23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21023"/>
            <a:ext cx="7770813" cy="1429871"/>
          </a:xfrm>
        </p:spPr>
        <p:txBody>
          <a:bodyPr/>
          <a:lstStyle/>
          <a:p>
            <a:r>
              <a:rPr lang="x-none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760538"/>
            <a:ext cx="3611880" cy="4365625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 marL="2398713" indent="-336550">
              <a:defRPr sz="1800"/>
            </a:lvl8pPr>
            <a:lvl9pPr marL="2398713" indent="-336550">
              <a:defRPr sz="18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44733" y="1760538"/>
            <a:ext cx="3611880" cy="4365625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 marL="2398713" indent="-336550">
              <a:defRPr sz="1800"/>
            </a:lvl8pPr>
            <a:lvl9pPr marL="2398713" indent="-336550">
              <a:defRPr sz="18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C9AA2-54F6-5F4E-9FD5-D61A758A0EDE}" type="datetimeFigureOut">
              <a:rPr lang="en-US" smtClean="0"/>
              <a:t>10/04/13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7A181-AC57-074F-A80B-9CF6BA9A3B6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21023"/>
            <a:ext cx="7770813" cy="1429871"/>
          </a:xfrm>
        </p:spPr>
        <p:txBody>
          <a:bodyPr/>
          <a:lstStyle>
            <a:lvl1pPr>
              <a:defRPr/>
            </a:lvl1pPr>
          </a:lstStyle>
          <a:p>
            <a:r>
              <a:rPr lang="x-none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1550895"/>
            <a:ext cx="3611880" cy="614082"/>
          </a:xfrm>
        </p:spPr>
        <p:txBody>
          <a:bodyPr anchor="b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2438400"/>
            <a:ext cx="3611880" cy="3687762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 marL="2398713" indent="-336550">
              <a:defRPr sz="1600"/>
            </a:lvl8pPr>
            <a:lvl9pPr marL="2398713" indent="-336550">
              <a:defRPr sz="16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45526" y="1550895"/>
            <a:ext cx="3611880" cy="614082"/>
          </a:xfrm>
        </p:spPr>
        <p:txBody>
          <a:bodyPr anchor="b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45526" y="2438400"/>
            <a:ext cx="3611880" cy="3687762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 marL="2398713" indent="-336550">
              <a:defRPr sz="1600"/>
            </a:lvl8pPr>
            <a:lvl9pPr marL="2398713" indent="-336550">
              <a:defRPr sz="16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C9AA2-54F6-5F4E-9FD5-D61A758A0EDE}" type="datetimeFigureOut">
              <a:rPr lang="en-US" smtClean="0"/>
              <a:t>10/04/13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7A181-AC57-074F-A80B-9CF6BA9A3B64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786205" y="2191871"/>
            <a:ext cx="3429000" cy="1588"/>
          </a:xfrm>
          <a:prstGeom prst="line">
            <a:avLst/>
          </a:prstGeom>
          <a:ln>
            <a:solidFill>
              <a:srgbClr val="FFFFFF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4936966" y="2191871"/>
            <a:ext cx="3429000" cy="1588"/>
          </a:xfrm>
          <a:prstGeom prst="line">
            <a:avLst/>
          </a:prstGeom>
          <a:ln>
            <a:solidFill>
              <a:srgbClr val="FFFFFF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C9AA2-54F6-5F4E-9FD5-D61A758A0EDE}" type="datetimeFigureOut">
              <a:rPr lang="en-US" smtClean="0"/>
              <a:t>10/04/13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7A181-AC57-074F-A80B-9CF6BA9A3B6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C9AA2-54F6-5F4E-9FD5-D61A758A0EDE}" type="datetimeFigureOut">
              <a:rPr lang="en-US" smtClean="0"/>
              <a:t>10/04/13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7A181-AC57-074F-A80B-9CF6BA9A3B6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8905" y="971550"/>
            <a:ext cx="3657600" cy="1162050"/>
          </a:xfrm>
        </p:spPr>
        <p:txBody>
          <a:bodyPr anchor="b">
            <a:noAutofit/>
          </a:bodyPr>
          <a:lstStyle>
            <a:lvl1pPr algn="l">
              <a:defRPr sz="3600" b="0"/>
            </a:lvl1pPr>
          </a:lstStyle>
          <a:p>
            <a:r>
              <a:rPr lang="x-none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457200"/>
            <a:ext cx="3657600" cy="5668963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 marL="2398713" indent="-336550">
              <a:defRPr sz="1800"/>
            </a:lvl8pPr>
            <a:lvl9pPr marL="2398713" indent="-336550">
              <a:defRPr sz="18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8905" y="2133601"/>
            <a:ext cx="3657600" cy="3581400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C9AA2-54F6-5F4E-9FD5-D61A758A0EDE}" type="datetimeFigureOut">
              <a:rPr lang="en-US" smtClean="0"/>
              <a:t>10/04/13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7A181-AC57-074F-A80B-9CF6BA9A3B6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0" y="121023"/>
            <a:ext cx="7770813" cy="1429871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/>
          <a:p>
            <a:r>
              <a:rPr lang="x-none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1752600"/>
            <a:ext cx="7770813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620435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ffectLst>
                  <a:outerShdw blurRad="50800" dist="38100" dir="5400000" sx="101000" sy="101000" algn="t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103C9AA2-54F6-5F4E-9FD5-D61A758A0EDE}" type="datetimeFigureOut">
              <a:rPr lang="en-US" smtClean="0"/>
              <a:t>10/04/13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4105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ffectLst>
                  <a:outerShdw blurRad="50800" dist="38100" dir="5400000" sx="101000" sy="101000" algn="t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229100" y="6356350"/>
            <a:ext cx="685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ffectLst>
                  <a:outerShdw blurRad="50800" dist="38100" dir="5400000" sx="101000" sy="101000" algn="t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9CF7A181-AC57-074F-A80B-9CF6BA9A3B64}" type="slidenum">
              <a:rPr lang="en-US" smtClean="0"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  <p:sldLayoutId id="2147483790" r:id="rId7"/>
    <p:sldLayoutId id="2147483791" r:id="rId8"/>
    <p:sldLayoutId id="2147483792" r:id="rId9"/>
    <p:sldLayoutId id="2147483793" r:id="rId10"/>
    <p:sldLayoutId id="2147483794" r:id="rId11"/>
    <p:sldLayoutId id="2147483795" r:id="rId12"/>
    <p:sldLayoutId id="2147483796" r:id="rId13"/>
    <p:sldLayoutId id="2147483797" r:id="rId14"/>
  </p:sldLayoutIdLst>
  <p:txStyles>
    <p:titleStyle>
      <a:lvl1pPr algn="ctr" defTabSz="914400" rtl="0" eaLnBrk="1" latinLnBrk="0" hangingPunct="1">
        <a:spcBef>
          <a:spcPct val="0"/>
        </a:spcBef>
        <a:buNone/>
        <a:defRPr sz="4800" kern="120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2000"/>
        </a:spcBef>
        <a:buFontTx/>
        <a:buBlip>
          <a:blip r:embed="rId16"/>
        </a:buBlip>
        <a:defRPr sz="2200" kern="120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1pPr>
      <a:lvl2pPr marL="685800" indent="-336550" algn="l" defTabSz="914400" rtl="0" eaLnBrk="1" latinLnBrk="0" hangingPunct="1">
        <a:spcBef>
          <a:spcPts val="600"/>
        </a:spcBef>
        <a:buFontTx/>
        <a:buBlip>
          <a:blip r:embed="rId16"/>
        </a:buBlip>
        <a:defRPr sz="2000" kern="120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2pPr>
      <a:lvl3pPr marL="1035050" indent="-349250" algn="l" defTabSz="914400" rtl="0" eaLnBrk="1" latinLnBrk="0" hangingPunct="1">
        <a:spcBef>
          <a:spcPts val="600"/>
        </a:spcBef>
        <a:buFontTx/>
        <a:buBlip>
          <a:blip r:embed="rId16"/>
        </a:buBlip>
        <a:defRPr sz="1800" kern="120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3pPr>
      <a:lvl4pPr marL="1371600" indent="-336550" algn="l" defTabSz="914400" rtl="0" eaLnBrk="1" latinLnBrk="0" hangingPunct="1">
        <a:spcBef>
          <a:spcPts val="600"/>
        </a:spcBef>
        <a:buFontTx/>
        <a:buBlip>
          <a:blip r:embed="rId16"/>
        </a:buBlip>
        <a:defRPr sz="1800" kern="120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4pPr>
      <a:lvl5pPr marL="1720850" indent="-349250" algn="l" defTabSz="914400" rtl="0" eaLnBrk="1" latinLnBrk="0" hangingPunct="1">
        <a:spcBef>
          <a:spcPts val="600"/>
        </a:spcBef>
        <a:buFontTx/>
        <a:buBlip>
          <a:blip r:embed="rId16"/>
        </a:buBlip>
        <a:defRPr sz="1800" kern="120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5pPr>
      <a:lvl6pPr marL="2055813" indent="-336550" algn="l" defTabSz="914400" rtl="0" eaLnBrk="1" latinLnBrk="0" hangingPunct="1">
        <a:spcBef>
          <a:spcPct val="20000"/>
        </a:spcBef>
        <a:buFontTx/>
        <a:buBlip>
          <a:blip r:embed="rId16"/>
        </a:buBlip>
        <a:defRPr lang="en-US" sz="1800" kern="1200" dirty="0" smtClean="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6pPr>
      <a:lvl7pPr marL="2398713" indent="-336550" algn="l" defTabSz="914400" rtl="0" eaLnBrk="1" latinLnBrk="0" hangingPunct="1">
        <a:spcBef>
          <a:spcPct val="20000"/>
        </a:spcBef>
        <a:buFontTx/>
        <a:buBlip>
          <a:blip r:embed="rId16"/>
        </a:buBlip>
        <a:defRPr lang="en-US" sz="1800" kern="1200" dirty="0" smtClean="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7pPr>
      <a:lvl8pPr marL="2743200" indent="-336550" algn="l" defTabSz="914400" rtl="0" eaLnBrk="1" latinLnBrk="0" hangingPunct="1">
        <a:spcBef>
          <a:spcPct val="20000"/>
        </a:spcBef>
        <a:buFontTx/>
        <a:buBlip>
          <a:blip r:embed="rId16"/>
        </a:buBlip>
        <a:defRPr lang="en-US" sz="1800" kern="1200" dirty="0" smtClean="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8pPr>
      <a:lvl9pPr marL="3087688" indent="-336550" algn="l" defTabSz="914400" rtl="0" eaLnBrk="1" latinLnBrk="0" hangingPunct="1">
        <a:spcBef>
          <a:spcPct val="20000"/>
        </a:spcBef>
        <a:buFontTx/>
        <a:buBlip>
          <a:blip r:embed="rId16"/>
        </a:buBlip>
        <a:defRPr lang="en-US" sz="1800" kern="1200" dirty="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5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6.png"/><Relationship Id="rId1" Type="http://schemas.microsoft.com/office/2007/relationships/media" Target="../media/media2.mp4"/><Relationship Id="rId2" Type="http://schemas.openxmlformats.org/officeDocument/2006/relationships/video" Target="../media/media2.mp4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7.png"/><Relationship Id="rId1" Type="http://schemas.microsoft.com/office/2007/relationships/media" Target="../media/media3.mov"/><Relationship Id="rId2" Type="http://schemas.openxmlformats.org/officeDocument/2006/relationships/video" Target="../media/media3.mov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8.png"/><Relationship Id="rId1" Type="http://schemas.microsoft.com/office/2007/relationships/media" Target="../media/media4.mov"/><Relationship Id="rId2" Type="http://schemas.openxmlformats.org/officeDocument/2006/relationships/video" Target="../media/media4.mov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iki.jenkins-ci.org/display/JENKINS/Android+Emulator+Plugin" TargetMode="External"/><Relationship Id="rId3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1.png"/><Relationship Id="rId1" Type="http://schemas.microsoft.com/office/2007/relationships/media" Target="../media/media5.mov"/><Relationship Id="rId2" Type="http://schemas.openxmlformats.org/officeDocument/2006/relationships/video" Target="../media/media5.mov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hyperlink" Target="https://github.com/rafalima/androidCalculator" TargetMode="External"/><Relationship Id="rId5" Type="http://schemas.openxmlformats.org/officeDocument/2006/relationships/hyperlink" Target="https://github.com/rafalima/androidCalculatorRobotiumTests" TargetMode="External"/><Relationship Id="rId6" Type="http://schemas.openxmlformats.org/officeDocument/2006/relationships/hyperlink" Target="https://github.com/rafalima/mobileconf2013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Relationship Id="rId3" Type="http://schemas.openxmlformats.org/officeDocument/2006/relationships/image" Target="../media/image9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5915" y="3010655"/>
            <a:ext cx="8261772" cy="1844988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Testando</a:t>
            </a:r>
            <a:r>
              <a:rPr lang="en-US" dirty="0" smtClean="0"/>
              <a:t> </a:t>
            </a:r>
            <a:r>
              <a:rPr lang="en-US" dirty="0" err="1" smtClean="0"/>
              <a:t>os</a:t>
            </a:r>
            <a:r>
              <a:rPr lang="en-US" dirty="0" smtClean="0"/>
              <a:t> </a:t>
            </a:r>
            <a:r>
              <a:rPr lang="en-US" dirty="0" err="1" smtClean="0"/>
              <a:t>fluxos</a:t>
            </a:r>
            <a:r>
              <a:rPr lang="en-US" dirty="0" smtClean="0"/>
              <a:t> </a:t>
            </a:r>
            <a:r>
              <a:rPr lang="en-US" dirty="0" err="1" smtClean="0"/>
              <a:t>alternativos</a:t>
            </a:r>
            <a:r>
              <a:rPr lang="en-US" dirty="0" smtClean="0"/>
              <a:t> de </a:t>
            </a:r>
            <a:r>
              <a:rPr lang="en-US" dirty="0" err="1" smtClean="0"/>
              <a:t>aplicações</a:t>
            </a:r>
            <a:r>
              <a:rPr lang="en-US" dirty="0" smtClean="0"/>
              <a:t> mobile </a:t>
            </a:r>
            <a:r>
              <a:rPr lang="en-US" dirty="0" err="1" smtClean="0"/>
              <a:t>automatizando</a:t>
            </a:r>
            <a:r>
              <a:rPr lang="en-US" dirty="0" smtClean="0"/>
              <a:t> </a:t>
            </a:r>
            <a:r>
              <a:rPr lang="en-US" dirty="0" err="1" smtClean="0"/>
              <a:t>para</a:t>
            </a:r>
            <a:r>
              <a:rPr lang="en-US" dirty="0" smtClean="0"/>
              <a:t> Android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22118" y="4900480"/>
            <a:ext cx="6400800" cy="1752600"/>
          </a:xfrm>
        </p:spPr>
        <p:txBody>
          <a:bodyPr/>
          <a:lstStyle/>
          <a:p>
            <a:r>
              <a:rPr lang="en-US" dirty="0" smtClean="0"/>
              <a:t>Diego Asfora </a:t>
            </a:r>
          </a:p>
          <a:p>
            <a:r>
              <a:rPr lang="en-US" dirty="0" smtClean="0"/>
              <a:t>Rafael Lima</a:t>
            </a:r>
            <a:endParaRPr lang="en-US" dirty="0"/>
          </a:p>
        </p:txBody>
      </p:sp>
      <p:pic>
        <p:nvPicPr>
          <p:cNvPr id="4" name="Picture 3" descr="Screen Shot 2013-03-27 at 5.34.4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8172" y="216706"/>
            <a:ext cx="2819400" cy="622300"/>
          </a:xfrm>
          <a:prstGeom prst="rect">
            <a:avLst/>
          </a:prstGeom>
        </p:spPr>
      </p:pic>
      <p:pic>
        <p:nvPicPr>
          <p:cNvPr id="8" name="Picture 7" descr="Screen Shot 2013-04-03 at 2.35.1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569" y="216706"/>
            <a:ext cx="4089400" cy="1384300"/>
          </a:xfrm>
          <a:prstGeom prst="rect">
            <a:avLst/>
          </a:prstGeom>
        </p:spPr>
      </p:pic>
      <p:pic>
        <p:nvPicPr>
          <p:cNvPr id="10" name="Picture 9" descr="Screen Shot 2013-04-03 at 2.34.31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915" y="5825621"/>
            <a:ext cx="2163034" cy="705832"/>
          </a:xfrm>
          <a:prstGeom prst="rect">
            <a:avLst/>
          </a:prstGeom>
        </p:spPr>
      </p:pic>
      <p:pic>
        <p:nvPicPr>
          <p:cNvPr id="11" name="Picture 10" descr="Screen Shot 2013-04-03 at 2.40.29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1549" y="5825621"/>
            <a:ext cx="2136022" cy="712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1857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Ferramentas</a:t>
            </a:r>
            <a:r>
              <a:rPr lang="en-US" dirty="0" smtClean="0"/>
              <a:t> </a:t>
            </a:r>
            <a:r>
              <a:rPr lang="en-US" dirty="0" err="1" smtClean="0"/>
              <a:t>disponíveis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869141"/>
            <a:ext cx="8348162" cy="4509052"/>
          </a:xfrm>
        </p:spPr>
        <p:txBody>
          <a:bodyPr/>
          <a:lstStyle/>
          <a:p>
            <a:r>
              <a:rPr lang="en-US" sz="3600" dirty="0" smtClean="0"/>
              <a:t>Monkey</a:t>
            </a:r>
          </a:p>
          <a:p>
            <a:r>
              <a:rPr lang="en-US" sz="3600" dirty="0" err="1" smtClean="0"/>
              <a:t>Robotium</a:t>
            </a:r>
            <a:endParaRPr lang="en-US" sz="3600" dirty="0" smtClean="0"/>
          </a:p>
          <a:p>
            <a:r>
              <a:rPr lang="en-US" sz="3600" dirty="0" err="1" smtClean="0"/>
              <a:t>Ui</a:t>
            </a:r>
            <a:r>
              <a:rPr lang="en-US" sz="3600" dirty="0" smtClean="0"/>
              <a:t> </a:t>
            </a:r>
            <a:r>
              <a:rPr lang="en-US" sz="3600" dirty="0" err="1" smtClean="0"/>
              <a:t>Automator</a:t>
            </a:r>
            <a:endParaRPr lang="en-US" sz="3600" dirty="0" smtClean="0"/>
          </a:p>
          <a:p>
            <a:r>
              <a:rPr lang="en-US" sz="3600" dirty="0" smtClean="0"/>
              <a:t>Calabash</a:t>
            </a:r>
          </a:p>
          <a:p>
            <a:r>
              <a:rPr lang="en-US" sz="3600" dirty="0" smtClean="0"/>
              <a:t>Monkey Runner + Android View Client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77088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Ui</a:t>
            </a:r>
            <a:r>
              <a:rPr lang="en-US" dirty="0" smtClean="0"/>
              <a:t> </a:t>
            </a:r>
            <a:r>
              <a:rPr lang="en-US" dirty="0" err="1" smtClean="0"/>
              <a:t>Automator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sz="3200" dirty="0" err="1"/>
              <a:t>Prós</a:t>
            </a:r>
            <a:endParaRPr lang="en-US" sz="3200" dirty="0"/>
          </a:p>
          <a:p>
            <a:pPr lvl="1"/>
            <a:r>
              <a:rPr lang="en-US" sz="3000" dirty="0"/>
              <a:t>Boa interação com a  </a:t>
            </a:r>
            <a:r>
              <a:rPr lang="pt-BR" sz="3000" dirty="0"/>
              <a:t>UI</a:t>
            </a:r>
            <a:endParaRPr lang="en-US" sz="3000" dirty="0"/>
          </a:p>
          <a:p>
            <a:pPr lvl="1"/>
            <a:r>
              <a:rPr lang="pt-BR" sz="3000" dirty="0"/>
              <a:t>Habilidade de </a:t>
            </a:r>
            <a:r>
              <a:rPr lang="pt-BR" sz="3000" dirty="0" smtClean="0"/>
              <a:t>referenciar </a:t>
            </a:r>
            <a:r>
              <a:rPr lang="pt-BR" sz="3000" dirty="0"/>
              <a:t>objetos da UI por </a:t>
            </a:r>
            <a:r>
              <a:rPr lang="pt-BR" sz="3000" dirty="0" smtClean="0"/>
              <a:t>nome</a:t>
            </a:r>
            <a:endParaRPr lang="en-US" sz="3000" dirty="0"/>
          </a:p>
          <a:p>
            <a:pPr lvl="1"/>
            <a:r>
              <a:rPr lang="en-US" sz="3000" dirty="0" smtClean="0"/>
              <a:t>Built in </a:t>
            </a:r>
            <a:r>
              <a:rPr lang="en-US" sz="3000" dirty="0"/>
              <a:t>android</a:t>
            </a:r>
            <a:endParaRPr lang="en-US" sz="3200" dirty="0"/>
          </a:p>
          <a:p>
            <a:pPr lvl="1"/>
            <a:r>
              <a:rPr lang="en-US" sz="2700" dirty="0" err="1" smtClean="0"/>
              <a:t>UIAutomatorViewer</a:t>
            </a:r>
            <a:endParaRPr lang="en-US" sz="2700" dirty="0"/>
          </a:p>
          <a:p>
            <a:r>
              <a:rPr lang="en-US" sz="3200" dirty="0"/>
              <a:t>Contra</a:t>
            </a:r>
          </a:p>
          <a:p>
            <a:pPr lvl="1"/>
            <a:r>
              <a:rPr lang="en-US" sz="3000" dirty="0"/>
              <a:t>O </a:t>
            </a:r>
            <a:r>
              <a:rPr lang="en-US" sz="3000" dirty="0" err="1"/>
              <a:t>teste</a:t>
            </a:r>
            <a:r>
              <a:rPr lang="en-US" sz="3000" dirty="0"/>
              <a:t> </a:t>
            </a:r>
            <a:r>
              <a:rPr lang="en-US" sz="3000" dirty="0" err="1"/>
              <a:t>precisa</a:t>
            </a:r>
            <a:r>
              <a:rPr lang="en-US" sz="3000" dirty="0"/>
              <a:t> </a:t>
            </a:r>
            <a:r>
              <a:rPr lang="en-US" sz="3000" dirty="0" err="1"/>
              <a:t>ser</a:t>
            </a:r>
            <a:r>
              <a:rPr lang="en-US" sz="3000" dirty="0"/>
              <a:t> </a:t>
            </a:r>
            <a:r>
              <a:rPr lang="en-US" sz="3000" dirty="0" err="1"/>
              <a:t>instalado</a:t>
            </a:r>
            <a:r>
              <a:rPr lang="en-US" sz="3000" dirty="0"/>
              <a:t> a </a:t>
            </a:r>
            <a:r>
              <a:rPr lang="en-US" sz="3000" dirty="0" err="1"/>
              <a:t>cada</a:t>
            </a:r>
            <a:r>
              <a:rPr lang="en-US" sz="3000" dirty="0"/>
              <a:t> </a:t>
            </a:r>
            <a:r>
              <a:rPr lang="en-US" sz="3000" dirty="0" err="1"/>
              <a:t>mudança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26301025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Calabash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err="1"/>
              <a:t>Prós</a:t>
            </a:r>
            <a:endParaRPr lang="en-US" sz="3200" dirty="0"/>
          </a:p>
          <a:p>
            <a:pPr lvl="1"/>
            <a:r>
              <a:rPr lang="x-none" sz="3000" dirty="0" smtClean="0"/>
              <a:t>Suporte ao Android e iOS</a:t>
            </a:r>
            <a:endParaRPr lang="en-US" sz="3000" dirty="0"/>
          </a:p>
          <a:p>
            <a:pPr lvl="1"/>
            <a:r>
              <a:rPr lang="x-none" sz="3000" dirty="0" smtClean="0"/>
              <a:t>Escreve feature files usando o Cucumber</a:t>
            </a:r>
            <a:endParaRPr lang="en-US" sz="3000" dirty="0"/>
          </a:p>
          <a:p>
            <a:pPr lvl="1"/>
            <a:r>
              <a:rPr lang="en-US" sz="3000" dirty="0" err="1" smtClean="0"/>
              <a:t>Codifica</a:t>
            </a:r>
            <a:r>
              <a:rPr lang="en-US" sz="3000" dirty="0" smtClean="0"/>
              <a:t> </a:t>
            </a:r>
            <a:r>
              <a:rPr lang="en-US" sz="3000" dirty="0" err="1" smtClean="0"/>
              <a:t>usando</a:t>
            </a:r>
            <a:r>
              <a:rPr lang="en-US" sz="3000" dirty="0" smtClean="0"/>
              <a:t> o ruby</a:t>
            </a:r>
            <a:endParaRPr lang="en-US" sz="3200" dirty="0"/>
          </a:p>
          <a:p>
            <a:r>
              <a:rPr lang="en-US" sz="3200" dirty="0" smtClean="0"/>
              <a:t>Contra</a:t>
            </a:r>
            <a:endParaRPr lang="en-US" sz="3200" dirty="0"/>
          </a:p>
          <a:p>
            <a:pPr lvl="1"/>
            <a:r>
              <a:rPr lang="en-US" sz="3000" dirty="0" err="1" smtClean="0"/>
              <a:t>Serviço</a:t>
            </a:r>
            <a:r>
              <a:rPr lang="en-US" sz="3000" dirty="0" smtClean="0"/>
              <a:t> de CI </a:t>
            </a:r>
            <a:r>
              <a:rPr lang="en-US" sz="3000" dirty="0" err="1" smtClean="0"/>
              <a:t>prestado</a:t>
            </a:r>
            <a:r>
              <a:rPr lang="en-US" sz="3000" dirty="0" smtClean="0"/>
              <a:t> </a:t>
            </a:r>
            <a:r>
              <a:rPr lang="en-US" sz="3000" dirty="0" err="1" smtClean="0"/>
              <a:t>por</a:t>
            </a:r>
            <a:r>
              <a:rPr lang="en-US" sz="3000" dirty="0" smtClean="0"/>
              <a:t> </a:t>
            </a:r>
            <a:r>
              <a:rPr lang="en-US" sz="3000" dirty="0" err="1" smtClean="0"/>
              <a:t>eles</a:t>
            </a:r>
            <a:r>
              <a:rPr lang="en-US" sz="3000" dirty="0" smtClean="0"/>
              <a:t> </a:t>
            </a:r>
            <a:r>
              <a:rPr lang="en-US" sz="3000" dirty="0" err="1" smtClean="0"/>
              <a:t>é</a:t>
            </a:r>
            <a:r>
              <a:rPr lang="en-US" sz="3000" dirty="0" smtClean="0"/>
              <a:t> </a:t>
            </a:r>
            <a:r>
              <a:rPr lang="en-US" sz="3000" dirty="0" err="1" smtClean="0"/>
              <a:t>pago</a:t>
            </a:r>
            <a:r>
              <a:rPr lang="en-US" sz="3000" dirty="0" smtClean="0"/>
              <a:t>.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120024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Teste</a:t>
            </a:r>
            <a:r>
              <a:rPr lang="en-US" dirty="0" smtClean="0"/>
              <a:t> </a:t>
            </a:r>
            <a:r>
              <a:rPr lang="en-US" dirty="0" err="1" smtClean="0"/>
              <a:t>Prático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061965" y="5379894"/>
            <a:ext cx="2362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5" name="Catroid Cucumber Test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94624" y="1291456"/>
            <a:ext cx="6416267" cy="5297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0093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Monkey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err="1" smtClean="0"/>
              <a:t>Prós</a:t>
            </a:r>
            <a:endParaRPr lang="en-US" sz="3200" dirty="0" smtClean="0"/>
          </a:p>
          <a:p>
            <a:pPr lvl="1"/>
            <a:r>
              <a:rPr lang="en-US" sz="3000" dirty="0" smtClean="0"/>
              <a:t>Exploratory Tests</a:t>
            </a:r>
            <a:endParaRPr lang="en-US" sz="3200" dirty="0"/>
          </a:p>
          <a:p>
            <a:r>
              <a:rPr lang="en-US" sz="3200" dirty="0" smtClean="0"/>
              <a:t>Contras</a:t>
            </a:r>
          </a:p>
          <a:p>
            <a:pPr lvl="1"/>
            <a:r>
              <a:rPr lang="en-US" sz="3000" dirty="0" err="1" smtClean="0"/>
              <a:t>Você</a:t>
            </a:r>
            <a:r>
              <a:rPr lang="en-US" sz="3000" dirty="0" smtClean="0"/>
              <a:t> </a:t>
            </a:r>
            <a:r>
              <a:rPr lang="en-US" sz="3000" dirty="0" err="1" smtClean="0"/>
              <a:t>não</a:t>
            </a:r>
            <a:r>
              <a:rPr lang="en-US" sz="3000" dirty="0" smtClean="0"/>
              <a:t> </a:t>
            </a:r>
            <a:r>
              <a:rPr lang="en-US" sz="3000" dirty="0" err="1" smtClean="0"/>
              <a:t>controla</a:t>
            </a:r>
            <a:r>
              <a:rPr lang="en-US" sz="3000" dirty="0" smtClean="0"/>
              <a:t> as </a:t>
            </a:r>
            <a:r>
              <a:rPr lang="en-US" sz="3000" dirty="0" err="1" smtClean="0"/>
              <a:t>ações</a:t>
            </a:r>
            <a:r>
              <a:rPr lang="en-US" sz="3000" dirty="0" smtClean="0"/>
              <a:t>.</a:t>
            </a:r>
            <a:endParaRPr lang="en-US" sz="3000" dirty="0"/>
          </a:p>
          <a:p>
            <a:r>
              <a:rPr lang="en-US" sz="3200" dirty="0" err="1" smtClean="0"/>
              <a:t>Sugestão</a:t>
            </a:r>
            <a:endParaRPr lang="en-US" sz="3200" dirty="0" smtClean="0"/>
          </a:p>
          <a:p>
            <a:pPr lvl="1"/>
            <a:r>
              <a:rPr lang="en-US" sz="3000" dirty="0" err="1" smtClean="0"/>
              <a:t>Sempre</a:t>
            </a:r>
            <a:r>
              <a:rPr lang="en-US" sz="3000" dirty="0" smtClean="0"/>
              <a:t> </a:t>
            </a:r>
            <a:r>
              <a:rPr lang="en-US" sz="3000" dirty="0" err="1" smtClean="0"/>
              <a:t>mudar</a:t>
            </a:r>
            <a:r>
              <a:rPr lang="en-US" sz="3000" dirty="0" smtClean="0"/>
              <a:t> o </a:t>
            </a:r>
            <a:r>
              <a:rPr lang="en-US" sz="3000" dirty="0" err="1" smtClean="0"/>
              <a:t>parâmetro</a:t>
            </a:r>
            <a:r>
              <a:rPr lang="en-US" sz="3000" dirty="0" smtClean="0"/>
              <a:t> –s </a:t>
            </a:r>
            <a:r>
              <a:rPr lang="en-US" sz="3000" dirty="0" err="1" smtClean="0"/>
              <a:t>para</a:t>
            </a:r>
            <a:r>
              <a:rPr lang="en-US" sz="3000" dirty="0" smtClean="0"/>
              <a:t> </a:t>
            </a:r>
            <a:r>
              <a:rPr lang="en-US" sz="3000" dirty="0" err="1" smtClean="0"/>
              <a:t>ele</a:t>
            </a:r>
            <a:r>
              <a:rPr lang="en-US" sz="3000" dirty="0" smtClean="0"/>
              <a:t> </a:t>
            </a:r>
            <a:r>
              <a:rPr lang="en-US" sz="3000" dirty="0" err="1" smtClean="0"/>
              <a:t>executar</a:t>
            </a:r>
            <a:r>
              <a:rPr lang="en-US" sz="3000" dirty="0" smtClean="0"/>
              <a:t> </a:t>
            </a:r>
            <a:r>
              <a:rPr lang="en-US" sz="3000" dirty="0" err="1" smtClean="0"/>
              <a:t>sequência</a:t>
            </a:r>
            <a:r>
              <a:rPr lang="en-US" sz="3000" dirty="0" smtClean="0"/>
              <a:t> </a:t>
            </a:r>
            <a:r>
              <a:rPr lang="en-US" sz="3000" dirty="0" err="1" smtClean="0"/>
              <a:t>diferente</a:t>
            </a:r>
            <a:r>
              <a:rPr lang="en-US" sz="300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275382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 err="1"/>
              <a:t>adb</a:t>
            </a:r>
            <a:r>
              <a:rPr lang="sv-SE" dirty="0"/>
              <a:t> </a:t>
            </a:r>
            <a:r>
              <a:rPr lang="sv-SE" dirty="0" err="1"/>
              <a:t>shell</a:t>
            </a:r>
            <a:r>
              <a:rPr lang="sv-SE" dirty="0"/>
              <a:t> </a:t>
            </a:r>
            <a:r>
              <a:rPr lang="sv-SE" dirty="0" err="1"/>
              <a:t>monkey</a:t>
            </a:r>
            <a:r>
              <a:rPr lang="sv-SE" dirty="0"/>
              <a:t> -p </a:t>
            </a:r>
            <a:r>
              <a:rPr lang="sv-SE" dirty="0" err="1"/>
              <a:t>com.android.calendar</a:t>
            </a:r>
            <a:r>
              <a:rPr lang="sv-SE" dirty="0"/>
              <a:t> -s 2  --</a:t>
            </a:r>
            <a:r>
              <a:rPr lang="sv-SE" dirty="0" err="1"/>
              <a:t>throttle</a:t>
            </a:r>
            <a:r>
              <a:rPr lang="sv-SE" dirty="0"/>
              <a:t> 300 -v --</a:t>
            </a:r>
            <a:r>
              <a:rPr lang="sv-SE" dirty="0" err="1"/>
              <a:t>pct-trackball</a:t>
            </a:r>
            <a:r>
              <a:rPr lang="sv-SE" dirty="0"/>
              <a:t> 0 --</a:t>
            </a:r>
            <a:r>
              <a:rPr lang="sv-SE" dirty="0" err="1"/>
              <a:t>pct</a:t>
            </a:r>
            <a:r>
              <a:rPr lang="sv-SE" dirty="0"/>
              <a:t>-nav 0 --</a:t>
            </a:r>
            <a:r>
              <a:rPr lang="sv-SE" dirty="0" err="1"/>
              <a:t>pct-majornav</a:t>
            </a:r>
            <a:r>
              <a:rPr lang="sv-SE" dirty="0"/>
              <a:t> 0 --</a:t>
            </a:r>
            <a:r>
              <a:rPr lang="sv-SE" dirty="0" err="1"/>
              <a:t>ignore</a:t>
            </a:r>
            <a:r>
              <a:rPr lang="sv-SE" dirty="0"/>
              <a:t>-timeouts --kill-process-</a:t>
            </a:r>
            <a:r>
              <a:rPr lang="sv-SE" dirty="0" err="1"/>
              <a:t>after</a:t>
            </a:r>
            <a:r>
              <a:rPr lang="sv-SE" dirty="0"/>
              <a:t>-</a:t>
            </a:r>
            <a:r>
              <a:rPr lang="sv-SE" dirty="0" err="1"/>
              <a:t>error</a:t>
            </a:r>
            <a:r>
              <a:rPr lang="sv-SE" dirty="0"/>
              <a:t> 120000 &gt; </a:t>
            </a:r>
            <a:r>
              <a:rPr lang="sv-SE" dirty="0" err="1" smtClean="0"/>
              <a:t>log_monkey_AndroidCalculator.txt</a:t>
            </a:r>
            <a:endParaRPr lang="sv-SE" dirty="0" smtClean="0"/>
          </a:p>
          <a:p>
            <a:endParaRPr lang="sv-SE" dirty="0" smtClean="0"/>
          </a:p>
          <a:p>
            <a:pPr marL="0" indent="0">
              <a:buNone/>
            </a:pPr>
            <a:r>
              <a:rPr lang="sv-SE" dirty="0" smtClean="0"/>
              <a:t>For parameter </a:t>
            </a:r>
            <a:r>
              <a:rPr lang="sv-SE" dirty="0" err="1" smtClean="0"/>
              <a:t>reference</a:t>
            </a:r>
            <a:r>
              <a:rPr lang="sv-SE" dirty="0" smtClean="0"/>
              <a:t>: </a:t>
            </a:r>
            <a:r>
              <a:rPr lang="en-US" dirty="0"/>
              <a:t>http://</a:t>
            </a:r>
            <a:r>
              <a:rPr lang="en-US" dirty="0" err="1"/>
              <a:t>developer.android.com</a:t>
            </a:r>
            <a:r>
              <a:rPr lang="en-US" dirty="0"/>
              <a:t>/tools/help/</a:t>
            </a:r>
            <a:r>
              <a:rPr lang="en-US" dirty="0" err="1"/>
              <a:t>monkey.html</a:t>
            </a:r>
            <a:endParaRPr lang="sv-SE" dirty="0"/>
          </a:p>
          <a:p>
            <a:endParaRPr lang="sv-SE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98981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Teste</a:t>
            </a:r>
            <a:r>
              <a:rPr lang="en-US" dirty="0" smtClean="0"/>
              <a:t> </a:t>
            </a:r>
            <a:r>
              <a:rPr lang="en-US" dirty="0" err="1" smtClean="0"/>
              <a:t>Prático</a:t>
            </a:r>
            <a:endParaRPr lang="en-US" dirty="0"/>
          </a:p>
        </p:txBody>
      </p:sp>
      <p:pic>
        <p:nvPicPr>
          <p:cNvPr id="5" name="How Monkey Works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50472" y="1343833"/>
            <a:ext cx="6942351" cy="5206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6340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Teste</a:t>
            </a:r>
            <a:r>
              <a:rPr lang="en-US" dirty="0" smtClean="0"/>
              <a:t> </a:t>
            </a:r>
            <a:r>
              <a:rPr lang="en-US" dirty="0" err="1" smtClean="0"/>
              <a:t>Prático</a:t>
            </a:r>
            <a:endParaRPr lang="en-US" dirty="0"/>
          </a:p>
        </p:txBody>
      </p:sp>
      <p:pic>
        <p:nvPicPr>
          <p:cNvPr id="4" name="monkey.mo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33981" y="1376924"/>
            <a:ext cx="7448308" cy="5040717"/>
          </a:xfrm>
        </p:spPr>
      </p:pic>
    </p:spTree>
    <p:extLst>
      <p:ext uri="{BB962C8B-B14F-4D97-AF65-F5344CB8AC3E}">
        <p14:creationId xmlns:p14="http://schemas.microsoft.com/office/powerpoint/2010/main" val="11617900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Robotium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638168"/>
            <a:ext cx="7770813" cy="4487995"/>
          </a:xfrm>
        </p:spPr>
        <p:txBody>
          <a:bodyPr>
            <a:normAutofit fontScale="77500" lnSpcReduction="20000"/>
          </a:bodyPr>
          <a:lstStyle/>
          <a:p>
            <a:r>
              <a:rPr lang="en-US" sz="3200" dirty="0" err="1"/>
              <a:t>Prós</a:t>
            </a:r>
            <a:endParaRPr lang="en-US" sz="3200" dirty="0"/>
          </a:p>
          <a:p>
            <a:pPr lvl="1"/>
            <a:r>
              <a:rPr lang="en-US" sz="3000" dirty="0" err="1"/>
              <a:t>Muito</a:t>
            </a:r>
            <a:r>
              <a:rPr lang="en-US" sz="3000" dirty="0"/>
              <a:t> </a:t>
            </a:r>
            <a:r>
              <a:rPr lang="en-US" sz="3000" dirty="0" err="1"/>
              <a:t>controle</a:t>
            </a:r>
            <a:r>
              <a:rPr lang="en-US" sz="3000" dirty="0"/>
              <a:t> </a:t>
            </a:r>
            <a:r>
              <a:rPr lang="en-US" sz="3000" dirty="0" err="1"/>
              <a:t>para</a:t>
            </a:r>
            <a:r>
              <a:rPr lang="en-US" sz="3000" dirty="0"/>
              <a:t> testes da </a:t>
            </a:r>
            <a:r>
              <a:rPr lang="en-US" sz="3000" dirty="0" err="1"/>
              <a:t>aplicação</a:t>
            </a:r>
            <a:r>
              <a:rPr lang="en-US" sz="3000" dirty="0"/>
              <a:t> de forma </a:t>
            </a:r>
            <a:r>
              <a:rPr lang="en-US" sz="3000" dirty="0" err="1"/>
              <a:t>isolada</a:t>
            </a:r>
            <a:r>
              <a:rPr lang="en-US" sz="3000" dirty="0"/>
              <a:t>.</a:t>
            </a:r>
          </a:p>
          <a:p>
            <a:pPr lvl="1"/>
            <a:r>
              <a:rPr lang="pt-BR" sz="3000" dirty="0"/>
              <a:t>É</a:t>
            </a:r>
            <a:r>
              <a:rPr lang="pt-BR" sz="3000"/>
              <a:t> um Selenium para Android.</a:t>
            </a:r>
            <a:endParaRPr lang="en-US" sz="3000" dirty="0"/>
          </a:p>
          <a:p>
            <a:r>
              <a:rPr lang="en-US" sz="3200"/>
              <a:t>Contra</a:t>
            </a:r>
            <a:endParaRPr lang="en-US" sz="3200" dirty="0"/>
          </a:p>
          <a:p>
            <a:pPr lvl="1"/>
            <a:r>
              <a:rPr lang="en-US" sz="3200" dirty="0" err="1"/>
              <a:t>Iteração</a:t>
            </a:r>
            <a:r>
              <a:rPr lang="en-US" sz="3200" dirty="0"/>
              <a:t> com </a:t>
            </a:r>
            <a:r>
              <a:rPr lang="en-US" sz="3200" dirty="0" err="1"/>
              <a:t>outras</a:t>
            </a:r>
            <a:r>
              <a:rPr lang="en-US" sz="3200" dirty="0"/>
              <a:t> </a:t>
            </a:r>
            <a:r>
              <a:rPr lang="en-US" sz="3200" dirty="0" err="1"/>
              <a:t>aplicações</a:t>
            </a:r>
            <a:r>
              <a:rPr lang="en-US" sz="3200" dirty="0"/>
              <a:t> e com as hard keys </a:t>
            </a:r>
            <a:r>
              <a:rPr lang="en-US" sz="3200" dirty="0" err="1"/>
              <a:t>bem</a:t>
            </a:r>
            <a:r>
              <a:rPr lang="en-US" sz="3200" dirty="0"/>
              <a:t> </a:t>
            </a:r>
            <a:r>
              <a:rPr lang="en-US" sz="3200" dirty="0" err="1"/>
              <a:t>complicadas</a:t>
            </a:r>
            <a:r>
              <a:rPr lang="en-US" sz="3200" dirty="0"/>
              <a:t>.</a:t>
            </a:r>
          </a:p>
          <a:p>
            <a:pPr lvl="1"/>
            <a:r>
              <a:rPr lang="pt-BR" sz="3200" dirty="0"/>
              <a:t>Necessário</a:t>
            </a:r>
            <a:r>
              <a:rPr lang="pt-BR" sz="3200"/>
              <a:t> conhecer o código da aplicação a ser testada.</a:t>
            </a:r>
            <a:endParaRPr lang="en-US" sz="3200" dirty="0"/>
          </a:p>
          <a:p>
            <a:pPr lvl="1"/>
            <a:r>
              <a:rPr lang="en-US" sz="3200"/>
              <a:t>Não </a:t>
            </a:r>
            <a:r>
              <a:rPr lang="en-US" sz="3200" dirty="0" err="1"/>
              <a:t>é</a:t>
            </a:r>
            <a:r>
              <a:rPr lang="en-US" sz="3200" dirty="0"/>
              <a:t> </a:t>
            </a:r>
            <a:r>
              <a:rPr lang="en-US" sz="3200" dirty="0" err="1"/>
              <a:t>possível</a:t>
            </a:r>
            <a:r>
              <a:rPr lang="en-US" sz="3200" dirty="0"/>
              <a:t> </a:t>
            </a:r>
            <a:r>
              <a:rPr lang="en-US" sz="3200" dirty="0" err="1"/>
              <a:t>testar</a:t>
            </a:r>
            <a:r>
              <a:rPr lang="en-US" sz="3200" dirty="0"/>
              <a:t> </a:t>
            </a:r>
            <a:r>
              <a:rPr lang="en-US" sz="3200" dirty="0" err="1"/>
              <a:t>duas</a:t>
            </a:r>
            <a:r>
              <a:rPr lang="en-US" sz="3200" dirty="0"/>
              <a:t> </a:t>
            </a:r>
            <a:r>
              <a:rPr lang="en-US" sz="3200" dirty="0" err="1"/>
              <a:t>aplicações</a:t>
            </a:r>
            <a:r>
              <a:rPr lang="en-US" sz="3200" dirty="0"/>
              <a:t> </a:t>
            </a:r>
            <a:r>
              <a:rPr lang="en-US" sz="3200" dirty="0" err="1"/>
              <a:t>externas</a:t>
            </a:r>
            <a:r>
              <a:rPr lang="en-US" sz="3200" dirty="0"/>
              <a:t> (</a:t>
            </a:r>
            <a:r>
              <a:rPr lang="en-US" sz="3200" dirty="0" err="1"/>
              <a:t>apks</a:t>
            </a:r>
            <a:r>
              <a:rPr lang="en-US" sz="3200" dirty="0"/>
              <a:t>). No </a:t>
            </a:r>
            <a:r>
              <a:rPr lang="en-US" sz="3200" dirty="0" err="1"/>
              <a:t>AndroidManifest</a:t>
            </a:r>
            <a:r>
              <a:rPr lang="en-US" sz="3200" dirty="0"/>
              <a:t> </a:t>
            </a:r>
            <a:r>
              <a:rPr lang="en-US" sz="3200" dirty="0" err="1"/>
              <a:t>é</a:t>
            </a:r>
            <a:r>
              <a:rPr lang="en-US" sz="3200" dirty="0"/>
              <a:t> </a:t>
            </a:r>
            <a:r>
              <a:rPr lang="en-US" sz="3200" dirty="0" err="1"/>
              <a:t>preciso</a:t>
            </a:r>
            <a:r>
              <a:rPr lang="en-US" sz="3200" dirty="0"/>
              <a:t> </a:t>
            </a:r>
            <a:r>
              <a:rPr lang="en-US" sz="3200" dirty="0" err="1"/>
              <a:t>dizer</a:t>
            </a:r>
            <a:r>
              <a:rPr lang="en-US" sz="3200" dirty="0"/>
              <a:t> </a:t>
            </a:r>
            <a:r>
              <a:rPr lang="en-US" sz="3200" dirty="0" err="1"/>
              <a:t>qual</a:t>
            </a:r>
            <a:r>
              <a:rPr lang="en-US" sz="3200" dirty="0"/>
              <a:t> </a:t>
            </a:r>
            <a:r>
              <a:rPr lang="en-US" sz="3200" dirty="0" err="1"/>
              <a:t>aplicação</a:t>
            </a:r>
            <a:r>
              <a:rPr lang="en-US" sz="3200" dirty="0"/>
              <a:t> </a:t>
            </a:r>
            <a:r>
              <a:rPr lang="en-US" sz="3200" dirty="0" err="1"/>
              <a:t>será</a:t>
            </a:r>
            <a:r>
              <a:rPr lang="en-US" sz="3200" dirty="0"/>
              <a:t> </a:t>
            </a:r>
            <a:r>
              <a:rPr lang="en-US" sz="3200" dirty="0" err="1"/>
              <a:t>testada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4475221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Teste</a:t>
            </a:r>
            <a:r>
              <a:rPr lang="en-US" dirty="0" smtClean="0"/>
              <a:t> </a:t>
            </a:r>
            <a:r>
              <a:rPr lang="en-US" dirty="0" err="1" smtClean="0"/>
              <a:t>Prático</a:t>
            </a:r>
            <a:endParaRPr lang="en-US" dirty="0"/>
          </a:p>
        </p:txBody>
      </p:sp>
      <p:pic>
        <p:nvPicPr>
          <p:cNvPr id="5" name="Robotium.mo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88857" y="1335960"/>
            <a:ext cx="7554595" cy="5078051"/>
          </a:xfrm>
        </p:spPr>
      </p:pic>
    </p:spTree>
    <p:extLst>
      <p:ext uri="{BB962C8B-B14F-4D97-AF65-F5344CB8AC3E}">
        <p14:creationId xmlns:p14="http://schemas.microsoft.com/office/powerpoint/2010/main" val="41482963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566111"/>
            <a:ext cx="7770813" cy="4257022"/>
          </a:xfrm>
        </p:spPr>
        <p:txBody>
          <a:bodyPr>
            <a:noAutofit/>
          </a:bodyPr>
          <a:lstStyle/>
          <a:p>
            <a:r>
              <a:rPr lang="en-US" sz="3600" dirty="0" err="1" smtClean="0"/>
              <a:t>Tipos</a:t>
            </a:r>
            <a:r>
              <a:rPr lang="en-US" sz="3600" dirty="0" smtClean="0"/>
              <a:t> de </a:t>
            </a:r>
            <a:r>
              <a:rPr lang="en-US" sz="3600" dirty="0" err="1" smtClean="0"/>
              <a:t>Teste</a:t>
            </a:r>
            <a:endParaRPr lang="en-US" sz="3600" dirty="0" smtClean="0"/>
          </a:p>
          <a:p>
            <a:r>
              <a:rPr lang="en-US" sz="3600" dirty="0" smtClean="0"/>
              <a:t>Como </a:t>
            </a:r>
            <a:r>
              <a:rPr lang="en-US" sz="3600" dirty="0" err="1"/>
              <a:t>f</a:t>
            </a:r>
            <a:r>
              <a:rPr lang="en-US" sz="3600" dirty="0" err="1" smtClean="0"/>
              <a:t>azer</a:t>
            </a:r>
            <a:r>
              <a:rPr lang="en-US" sz="3600" dirty="0" smtClean="0"/>
              <a:t> testes de </a:t>
            </a:r>
            <a:r>
              <a:rPr lang="en-US" sz="3600" dirty="0" err="1" smtClean="0"/>
              <a:t>Integração</a:t>
            </a:r>
            <a:endParaRPr lang="en-US" sz="3600" dirty="0" smtClean="0"/>
          </a:p>
          <a:p>
            <a:r>
              <a:rPr lang="en-US" sz="3600" dirty="0" err="1" smtClean="0"/>
              <a:t>Problemas</a:t>
            </a:r>
            <a:r>
              <a:rPr lang="en-US" sz="3600" dirty="0" smtClean="0"/>
              <a:t> com testes Android</a:t>
            </a:r>
          </a:p>
          <a:p>
            <a:r>
              <a:rPr lang="en-US" sz="3600" dirty="0" err="1" smtClean="0"/>
              <a:t>Ferramentas</a:t>
            </a:r>
            <a:r>
              <a:rPr lang="en-US" sz="3600" dirty="0" smtClean="0"/>
              <a:t> </a:t>
            </a:r>
            <a:r>
              <a:rPr lang="en-US" sz="3600" dirty="0" err="1" smtClean="0"/>
              <a:t>disponíveis</a:t>
            </a:r>
            <a:endParaRPr lang="en-US" sz="3600" dirty="0" smtClean="0"/>
          </a:p>
          <a:p>
            <a:r>
              <a:rPr lang="en-US" sz="3600" dirty="0" err="1" smtClean="0"/>
              <a:t>Execução</a:t>
            </a:r>
            <a:r>
              <a:rPr lang="en-US" sz="3600" dirty="0" smtClean="0"/>
              <a:t> </a:t>
            </a:r>
            <a:r>
              <a:rPr lang="en-US" sz="3600" dirty="0" err="1" smtClean="0"/>
              <a:t>Exemplo</a:t>
            </a:r>
            <a:endParaRPr lang="en-US" sz="3600" dirty="0" smtClean="0"/>
          </a:p>
          <a:p>
            <a:r>
              <a:rPr lang="en-US" sz="3600" dirty="0" err="1" smtClean="0"/>
              <a:t>Código</a:t>
            </a:r>
            <a:r>
              <a:rPr lang="en-US" sz="3600" dirty="0" smtClean="0"/>
              <a:t> </a:t>
            </a:r>
            <a:r>
              <a:rPr lang="en-US" sz="3600" dirty="0" err="1" smtClean="0"/>
              <a:t>Fonte</a:t>
            </a:r>
            <a:endParaRPr lang="en-US" sz="3600" dirty="0" smtClean="0"/>
          </a:p>
        </p:txBody>
      </p:sp>
    </p:spTree>
    <p:extLst>
      <p:ext uri="{BB962C8B-B14F-4D97-AF65-F5344CB8AC3E}">
        <p14:creationId xmlns:p14="http://schemas.microsoft.com/office/powerpoint/2010/main" val="41968685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Código</a:t>
            </a:r>
            <a:r>
              <a:rPr lang="en-US" dirty="0" smtClean="0"/>
              <a:t> </a:t>
            </a:r>
            <a:r>
              <a:rPr lang="en-US" dirty="0" err="1" smtClean="0"/>
              <a:t>Fonte</a:t>
            </a:r>
            <a:endParaRPr lang="en-US" dirty="0"/>
          </a:p>
        </p:txBody>
      </p:sp>
      <p:pic>
        <p:nvPicPr>
          <p:cNvPr id="9" name="Content Placeholder 8" descr="Screen Shot 2013-04-03 at 11.31.08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43" b="10743"/>
          <a:stretch>
            <a:fillRect/>
          </a:stretch>
        </p:blipFill>
        <p:spPr>
          <a:xfrm>
            <a:off x="685800" y="1869141"/>
            <a:ext cx="7770813" cy="3715385"/>
          </a:xfrm>
        </p:spPr>
      </p:pic>
    </p:spTree>
    <p:extLst>
      <p:ext uri="{BB962C8B-B14F-4D97-AF65-F5344CB8AC3E}">
        <p14:creationId xmlns:p14="http://schemas.microsoft.com/office/powerpoint/2010/main" val="2971927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Monkey Runner + Android View Client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sz="3200" dirty="0" err="1"/>
              <a:t>Prós</a:t>
            </a:r>
            <a:endParaRPr lang="en-US" sz="3200" dirty="0"/>
          </a:p>
          <a:p>
            <a:pPr lvl="1"/>
            <a:r>
              <a:rPr lang="en-US" sz="3000" dirty="0" err="1"/>
              <a:t>Iteração</a:t>
            </a:r>
            <a:r>
              <a:rPr lang="en-US" sz="3000" dirty="0"/>
              <a:t> com </a:t>
            </a:r>
            <a:r>
              <a:rPr lang="en-US" sz="3000" dirty="0" err="1"/>
              <a:t>outras</a:t>
            </a:r>
            <a:r>
              <a:rPr lang="en-US" sz="3000" dirty="0"/>
              <a:t> </a:t>
            </a:r>
            <a:r>
              <a:rPr lang="en-US" sz="3000" dirty="0" err="1"/>
              <a:t>aplicações</a:t>
            </a:r>
            <a:r>
              <a:rPr lang="en-US" sz="3000" dirty="0"/>
              <a:t> e com o </a:t>
            </a:r>
            <a:r>
              <a:rPr lang="en-US" sz="3000" dirty="0" err="1"/>
              <a:t>dispositivo</a:t>
            </a:r>
            <a:r>
              <a:rPr lang="en-US" sz="3000" dirty="0"/>
              <a:t>.</a:t>
            </a:r>
            <a:endParaRPr lang="en-US" sz="3200" dirty="0"/>
          </a:p>
          <a:p>
            <a:r>
              <a:rPr lang="en-US" sz="3200" dirty="0"/>
              <a:t>Contra</a:t>
            </a:r>
          </a:p>
          <a:p>
            <a:pPr lvl="1"/>
            <a:r>
              <a:rPr lang="en-US" sz="3000" dirty="0" err="1"/>
              <a:t>Pouca</a:t>
            </a:r>
            <a:r>
              <a:rPr lang="en-US" sz="3000" dirty="0"/>
              <a:t> </a:t>
            </a:r>
            <a:r>
              <a:rPr lang="en-US" sz="3000" dirty="0" err="1"/>
              <a:t>documentação</a:t>
            </a:r>
            <a:endParaRPr lang="en-US" sz="3000" dirty="0"/>
          </a:p>
          <a:p>
            <a:pPr lvl="1"/>
            <a:r>
              <a:rPr lang="en-US" sz="3000" dirty="0" err="1"/>
              <a:t>Precisar</a:t>
            </a:r>
            <a:r>
              <a:rPr lang="en-US" sz="3000" dirty="0"/>
              <a:t> de </a:t>
            </a:r>
            <a:r>
              <a:rPr lang="en-US" sz="3000" dirty="0" err="1"/>
              <a:t>uma</a:t>
            </a:r>
            <a:r>
              <a:rPr lang="en-US" sz="3000" dirty="0"/>
              <a:t> </a:t>
            </a:r>
            <a:r>
              <a:rPr lang="en-US" sz="3000" dirty="0" err="1"/>
              <a:t>extensão</a:t>
            </a:r>
            <a:r>
              <a:rPr lang="en-US" sz="3000" dirty="0"/>
              <a:t> </a:t>
            </a:r>
            <a:r>
              <a:rPr lang="en-US" sz="3000" dirty="0" err="1"/>
              <a:t>para</a:t>
            </a:r>
            <a:r>
              <a:rPr lang="en-US" sz="3000" dirty="0"/>
              <a:t> </a:t>
            </a:r>
            <a:r>
              <a:rPr lang="en-US" sz="3000" dirty="0" err="1"/>
              <a:t>iteragir</a:t>
            </a:r>
            <a:r>
              <a:rPr lang="en-US" sz="3000" dirty="0"/>
              <a:t> com as </a:t>
            </a:r>
            <a:r>
              <a:rPr lang="en-US" sz="3000" dirty="0" err="1"/>
              <a:t>telas</a:t>
            </a:r>
            <a:r>
              <a:rPr lang="en-US" sz="3000" dirty="0"/>
              <a:t>.</a:t>
            </a:r>
          </a:p>
          <a:p>
            <a:pPr lvl="1"/>
            <a:r>
              <a:rPr lang="en-US" sz="3000" dirty="0" err="1"/>
              <a:t>Certificado</a:t>
            </a:r>
            <a:r>
              <a:rPr lang="en-US" sz="3000" dirty="0"/>
              <a:t> da </a:t>
            </a:r>
            <a:r>
              <a:rPr lang="en-US" sz="3000" dirty="0" err="1"/>
              <a:t>aplicação</a:t>
            </a:r>
            <a:endParaRPr lang="en-US" sz="3000" dirty="0"/>
          </a:p>
          <a:p>
            <a:pPr lvl="1"/>
            <a:r>
              <a:rPr lang="en-US" sz="3000" dirty="0" err="1"/>
              <a:t>Mais</a:t>
            </a:r>
            <a:r>
              <a:rPr lang="en-US" sz="3000" dirty="0"/>
              <a:t> lento </a:t>
            </a:r>
            <a:r>
              <a:rPr lang="en-US" sz="3000" dirty="0" err="1"/>
              <a:t>que</a:t>
            </a:r>
            <a:r>
              <a:rPr lang="en-US" sz="3000" dirty="0"/>
              <a:t> </a:t>
            </a:r>
            <a:r>
              <a:rPr lang="en-US" sz="3000" dirty="0" err="1"/>
              <a:t>os</a:t>
            </a:r>
            <a:r>
              <a:rPr lang="en-US" sz="3000" dirty="0"/>
              <a:t> outros</a:t>
            </a:r>
          </a:p>
          <a:p>
            <a:pPr lvl="1"/>
            <a:r>
              <a:rPr lang="en-US" sz="3000" dirty="0"/>
              <a:t>Problema com o dump()</a:t>
            </a:r>
          </a:p>
        </p:txBody>
      </p:sp>
    </p:spTree>
    <p:extLst>
      <p:ext uri="{BB962C8B-B14F-4D97-AF65-F5344CB8AC3E}">
        <p14:creationId xmlns:p14="http://schemas.microsoft.com/office/powerpoint/2010/main" val="6081590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Jenkins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u="sng" dirty="0">
                <a:hlinkClick r:id="rId2"/>
              </a:rPr>
              <a:t>https://wiki.jenkins-ci.org/display/JENKINS/Android+Emulator+Plugin</a:t>
            </a:r>
            <a:endParaRPr lang="en-US" dirty="0"/>
          </a:p>
        </p:txBody>
      </p:sp>
      <p:pic>
        <p:nvPicPr>
          <p:cNvPr id="4" name="Picture 3" descr="Screen Shot 2013-04-03 at 2.32.0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2288" y="2879372"/>
            <a:ext cx="2165118" cy="2881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4150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Teste</a:t>
            </a:r>
            <a:r>
              <a:rPr lang="en-US" dirty="0" smtClean="0"/>
              <a:t> </a:t>
            </a:r>
            <a:r>
              <a:rPr lang="en-US" dirty="0" err="1" smtClean="0"/>
              <a:t>Prático</a:t>
            </a:r>
            <a:endParaRPr lang="en-US" dirty="0"/>
          </a:p>
        </p:txBody>
      </p:sp>
      <p:pic>
        <p:nvPicPr>
          <p:cNvPr id="5" name="monkeyrunner.mo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90631" y="1376924"/>
            <a:ext cx="7343578" cy="5347672"/>
          </a:xfrm>
        </p:spPr>
      </p:pic>
    </p:spTree>
    <p:extLst>
      <p:ext uri="{BB962C8B-B14F-4D97-AF65-F5344CB8AC3E}">
        <p14:creationId xmlns:p14="http://schemas.microsoft.com/office/powerpoint/2010/main" val="40798091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Código</a:t>
            </a:r>
            <a:r>
              <a:rPr lang="en-US" dirty="0" smtClean="0"/>
              <a:t> </a:t>
            </a:r>
            <a:r>
              <a:rPr lang="en-US" dirty="0" err="1" smtClean="0"/>
              <a:t>Fonte</a:t>
            </a:r>
            <a:endParaRPr lang="en-US" dirty="0"/>
          </a:p>
        </p:txBody>
      </p:sp>
      <p:pic>
        <p:nvPicPr>
          <p:cNvPr id="9" name="Content Placeholder 8" descr="Screen Shot 2013-04-03 at 11.31.08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43" b="10743"/>
          <a:stretch>
            <a:fillRect/>
          </a:stretch>
        </p:blipFill>
        <p:spPr>
          <a:xfrm>
            <a:off x="685800" y="1869141"/>
            <a:ext cx="7770813" cy="3715385"/>
          </a:xfrm>
        </p:spPr>
      </p:pic>
    </p:spTree>
    <p:extLst>
      <p:ext uri="{BB962C8B-B14F-4D97-AF65-F5344CB8AC3E}">
        <p14:creationId xmlns:p14="http://schemas.microsoft.com/office/powerpoint/2010/main" val="11570360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</a:t>
            </a:r>
            <a:r>
              <a:rPr lang="en-US" dirty="0" smtClean="0"/>
              <a:t> Hub</a:t>
            </a:r>
            <a:endParaRPr lang="en-US" dirty="0"/>
          </a:p>
        </p:txBody>
      </p:sp>
      <p:pic>
        <p:nvPicPr>
          <p:cNvPr id="5" name="Content Placeholder 4" descr="Screen Shot 2013-04-03 at 2.25.24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9171" r="-79171"/>
          <a:stretch>
            <a:fillRect/>
          </a:stretch>
        </p:blipFill>
        <p:spPr>
          <a:xfrm>
            <a:off x="3209020" y="1550894"/>
            <a:ext cx="2634327" cy="1443142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204831" y="3289154"/>
            <a:ext cx="8575594" cy="311483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Tx/>
              <a:buBlip>
                <a:blip r:embed="rId3"/>
              </a:buBlip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336550" algn="l" defTabSz="914400" rtl="0" eaLnBrk="1" latinLnBrk="0" hangingPunct="1">
              <a:spcBef>
                <a:spcPts val="600"/>
              </a:spcBef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35050" indent="-349250" algn="l" defTabSz="914400" rtl="0" eaLnBrk="1" latinLnBrk="0" hangingPunct="1"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-336550" algn="l" defTabSz="914400" rtl="0" eaLnBrk="1" latinLnBrk="0" hangingPunct="1"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4pPr>
            <a:lvl5pPr marL="1720850" indent="-349250" algn="l" defTabSz="914400" rtl="0" eaLnBrk="1" latinLnBrk="0" hangingPunct="1"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55813" indent="-336550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lang="en-US" sz="1800" kern="1200" dirty="0" smtClean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6pPr>
            <a:lvl7pPr marL="2398713" indent="-336550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lang="en-US" sz="1800" kern="1200" dirty="0" smtClean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43200" indent="-336550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lang="en-US" sz="1800" kern="1200" dirty="0" smtClean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8pPr>
            <a:lvl9pPr marL="3087688" indent="-336550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lang="en-US" sz="1800" kern="1200" dirty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3000" dirty="0" err="1" smtClean="0"/>
              <a:t>AndroidCalculator</a:t>
            </a:r>
            <a:r>
              <a:rPr lang="en-US" sz="3000" dirty="0" smtClean="0"/>
              <a:t> - </a:t>
            </a:r>
            <a:r>
              <a:rPr lang="fr-FR" sz="2400" dirty="0" err="1">
                <a:hlinkClick r:id="rId4"/>
              </a:rPr>
              <a:t>https</a:t>
            </a:r>
            <a:r>
              <a:rPr lang="fr-FR" sz="2400" dirty="0">
                <a:hlinkClick r:id="rId4"/>
              </a:rPr>
              <a:t>://</a:t>
            </a:r>
            <a:r>
              <a:rPr lang="fr-FR" sz="2400" dirty="0" err="1">
                <a:hlinkClick r:id="rId4"/>
              </a:rPr>
              <a:t>github.com</a:t>
            </a:r>
            <a:r>
              <a:rPr lang="fr-FR" sz="2400" dirty="0">
                <a:hlinkClick r:id="rId4"/>
              </a:rPr>
              <a:t>/</a:t>
            </a:r>
            <a:r>
              <a:rPr lang="fr-FR" sz="2400" dirty="0" err="1">
                <a:hlinkClick r:id="rId4"/>
              </a:rPr>
              <a:t>rafalima</a:t>
            </a:r>
            <a:r>
              <a:rPr lang="fr-FR" sz="2400" dirty="0">
                <a:hlinkClick r:id="rId4"/>
              </a:rPr>
              <a:t>/</a:t>
            </a:r>
            <a:r>
              <a:rPr lang="fr-FR" sz="2400" dirty="0" err="1">
                <a:hlinkClick r:id="rId4"/>
              </a:rPr>
              <a:t>androidCalculator</a:t>
            </a:r>
            <a:endParaRPr lang="fr-FR" sz="2400" dirty="0"/>
          </a:p>
          <a:p>
            <a:pPr marL="349250" lvl="1" indent="0">
              <a:buNone/>
            </a:pPr>
            <a:endParaRPr lang="fr-FR" sz="2400" dirty="0" smtClean="0"/>
          </a:p>
          <a:p>
            <a:pPr lvl="1"/>
            <a:r>
              <a:rPr lang="fr-FR" sz="3100" dirty="0" err="1"/>
              <a:t>AndroidCalculatorTests</a:t>
            </a:r>
            <a:r>
              <a:rPr lang="fr-FR" sz="3100" dirty="0"/>
              <a:t> - </a:t>
            </a:r>
            <a:r>
              <a:rPr lang="fr-FR" sz="2400" dirty="0">
                <a:hlinkClick r:id="rId5"/>
              </a:rPr>
              <a:t>https://github.com/rafalima/</a:t>
            </a:r>
            <a:r>
              <a:rPr lang="fr-FR" sz="2400" dirty="0" smtClean="0">
                <a:hlinkClick r:id="rId5"/>
              </a:rPr>
              <a:t>androidCalculatorRobotiumTests</a:t>
            </a:r>
            <a:endParaRPr lang="fr-FR" sz="2400" dirty="0" smtClean="0"/>
          </a:p>
          <a:p>
            <a:pPr marL="349250" lvl="1" indent="0">
              <a:buNone/>
            </a:pPr>
            <a:endParaRPr lang="fr-FR" sz="2400" dirty="0"/>
          </a:p>
          <a:p>
            <a:pPr lvl="1"/>
            <a:r>
              <a:rPr lang="en-US" sz="3100" dirty="0" err="1" smtClean="0"/>
              <a:t>MonkeyRunner</a:t>
            </a:r>
            <a:r>
              <a:rPr lang="en-US" sz="3100" dirty="0" smtClean="0"/>
              <a:t> – </a:t>
            </a:r>
          </a:p>
          <a:p>
            <a:pPr marL="349250" lvl="1" indent="0">
              <a:buNone/>
            </a:pPr>
            <a:r>
              <a:rPr lang="en-US" sz="3100" dirty="0" smtClean="0"/>
              <a:t>    </a:t>
            </a:r>
            <a:r>
              <a:rPr lang="tr-TR" sz="2400" dirty="0" err="1" smtClean="0">
                <a:hlinkClick r:id="rId6"/>
              </a:rPr>
              <a:t>https</a:t>
            </a:r>
            <a:r>
              <a:rPr lang="tr-TR" sz="2400" dirty="0">
                <a:hlinkClick r:id="rId6"/>
              </a:rPr>
              <a:t>://</a:t>
            </a:r>
            <a:r>
              <a:rPr lang="tr-TR" sz="2400" dirty="0" err="1">
                <a:hlinkClick r:id="rId6"/>
              </a:rPr>
              <a:t>github.com</a:t>
            </a:r>
            <a:r>
              <a:rPr lang="tr-TR" sz="2400" dirty="0">
                <a:hlinkClick r:id="rId6"/>
              </a:rPr>
              <a:t>/</a:t>
            </a:r>
            <a:r>
              <a:rPr lang="tr-TR" sz="2400" dirty="0" err="1">
                <a:hlinkClick r:id="rId6"/>
              </a:rPr>
              <a:t>rafalima</a:t>
            </a:r>
            <a:r>
              <a:rPr lang="tr-TR" sz="2400" dirty="0">
                <a:hlinkClick r:id="rId6"/>
              </a:rPr>
              <a:t>/mobileconf2013</a:t>
            </a:r>
            <a:endParaRPr lang="en-US" sz="2400" dirty="0"/>
          </a:p>
          <a:p>
            <a:pPr lvl="1"/>
            <a:endParaRPr lang="fr-FR" sz="2800" dirty="0"/>
          </a:p>
          <a:p>
            <a:pPr lvl="1"/>
            <a:endParaRPr lang="fr-FR" sz="3000" dirty="0"/>
          </a:p>
          <a:p>
            <a:pPr lvl="1"/>
            <a:endParaRPr lang="en-US" sz="3200" dirty="0" smtClean="0"/>
          </a:p>
        </p:txBody>
      </p:sp>
    </p:spTree>
    <p:extLst>
      <p:ext uri="{BB962C8B-B14F-4D97-AF65-F5344CB8AC3E}">
        <p14:creationId xmlns:p14="http://schemas.microsoft.com/office/powerpoint/2010/main" val="42037037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Perguntas</a:t>
            </a:r>
            <a:r>
              <a:rPr lang="en-US" dirty="0" smtClean="0"/>
              <a:t>?????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482175" y="1537389"/>
            <a:ext cx="4486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Diego Asfora    </a:t>
            </a:r>
            <a:r>
              <a:rPr lang="en-US" dirty="0" err="1" smtClean="0"/>
              <a:t>dasfora@thoughtworks.com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525472" y="3042597"/>
            <a:ext cx="4129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Rafael Lima   </a:t>
            </a:r>
            <a:r>
              <a:rPr lang="en-US" dirty="0" err="1" smtClean="0"/>
              <a:t>rlima@thoughtworks.com</a:t>
            </a:r>
            <a:endParaRPr lang="en-US" dirty="0"/>
          </a:p>
        </p:txBody>
      </p:sp>
      <p:pic>
        <p:nvPicPr>
          <p:cNvPr id="7" name="Picture 6" descr="Screen Shot 2013-04-03 at 11.55.51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5729" y="2063629"/>
            <a:ext cx="766639" cy="37738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170631" y="2039194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diegoasfora</a:t>
            </a:r>
            <a:endParaRPr lang="en-US" dirty="0"/>
          </a:p>
        </p:txBody>
      </p:sp>
      <p:pic>
        <p:nvPicPr>
          <p:cNvPr id="9" name="Picture 8" descr="Screen Shot 2013-04-03 at 11.55.51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0526" y="3479493"/>
            <a:ext cx="766639" cy="37738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207583" y="3413157"/>
            <a:ext cx="13658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Rafalima07</a:t>
            </a:r>
          </a:p>
          <a:p>
            <a:endParaRPr lang="en-US" dirty="0"/>
          </a:p>
        </p:txBody>
      </p:sp>
      <p:pic>
        <p:nvPicPr>
          <p:cNvPr id="11" name="Picture 10" descr="Screen Shot 2013-04-03 at 12.00.18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4099" y="2583612"/>
            <a:ext cx="584494" cy="44504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207583" y="2593522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diegoasfora</a:t>
            </a:r>
            <a:endParaRPr lang="en-US" dirty="0"/>
          </a:p>
        </p:txBody>
      </p:sp>
      <p:pic>
        <p:nvPicPr>
          <p:cNvPr id="13" name="Picture 12" descr="Screen Shot 2013-03-27 at 5.34.42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5252" y="216706"/>
            <a:ext cx="2292319" cy="505962"/>
          </a:xfrm>
          <a:prstGeom prst="rect">
            <a:avLst/>
          </a:prstGeom>
        </p:spPr>
      </p:pic>
      <p:pic>
        <p:nvPicPr>
          <p:cNvPr id="14" name="Picture 13" descr="Screen Shot 2013-04-03 at 2.35.11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04" y="121023"/>
            <a:ext cx="2248559" cy="761158"/>
          </a:xfrm>
          <a:prstGeom prst="rect">
            <a:avLst/>
          </a:prstGeom>
        </p:spPr>
      </p:pic>
      <p:pic>
        <p:nvPicPr>
          <p:cNvPr id="15" name="Picture 14" descr="Screen Shot 2013-04-03 at 2.34.31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70" y="6112560"/>
            <a:ext cx="1758659" cy="573878"/>
          </a:xfrm>
          <a:prstGeom prst="rect">
            <a:avLst/>
          </a:prstGeom>
        </p:spPr>
      </p:pic>
      <p:pic>
        <p:nvPicPr>
          <p:cNvPr id="16" name="Picture 15" descr="Screen Shot 2013-04-03 at 2.40.29 PM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0873" y="6104300"/>
            <a:ext cx="1736697" cy="57889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0170" y="4421766"/>
            <a:ext cx="88474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Referência</a:t>
            </a:r>
            <a:r>
              <a:rPr lang="en-US" dirty="0" smtClean="0"/>
              <a:t> Android View Client e </a:t>
            </a:r>
            <a:r>
              <a:rPr lang="en-US" dirty="0" err="1" smtClean="0"/>
              <a:t>Monkeyrunner</a:t>
            </a:r>
            <a:r>
              <a:rPr lang="en-US" dirty="0" smtClean="0"/>
              <a:t>:</a:t>
            </a:r>
          </a:p>
          <a:p>
            <a:endParaRPr lang="en-US" dirty="0"/>
          </a:p>
          <a:p>
            <a:r>
              <a:rPr lang="en-US" dirty="0"/>
              <a:t>http://</a:t>
            </a:r>
            <a:r>
              <a:rPr lang="en-US" dirty="0" err="1" smtClean="0"/>
              <a:t>dtmilano.blogspot.com.br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40325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Quem</a:t>
            </a:r>
            <a:r>
              <a:rPr lang="en-US" dirty="0" smtClean="0"/>
              <a:t> </a:t>
            </a:r>
            <a:r>
              <a:rPr lang="en-US" dirty="0" err="1" smtClean="0"/>
              <a:t>Somos</a:t>
            </a:r>
            <a:r>
              <a:rPr lang="en-US" dirty="0" smtClean="0"/>
              <a:t>??</a:t>
            </a:r>
            <a:endParaRPr lang="en-US" dirty="0"/>
          </a:p>
        </p:txBody>
      </p:sp>
      <p:sp>
        <p:nvSpPr>
          <p:cNvPr id="4" name="Shape 35"/>
          <p:cNvSpPr txBox="1">
            <a:spLocks/>
          </p:cNvSpPr>
          <p:nvPr/>
        </p:nvSpPr>
        <p:spPr>
          <a:xfrm>
            <a:off x="457200" y="1947332"/>
            <a:ext cx="8229600" cy="1268009"/>
          </a:xfrm>
          <a:prstGeom prst="rect">
            <a:avLst/>
          </a:prstGeom>
        </p:spPr>
        <p:txBody>
          <a:bodyPr vert="horz" lIns="91425" tIns="91425" rIns="91425" bIns="91425" rtlCol="0" anchor="t" anchorCtr="0">
            <a:sp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/>
              <a:buNone/>
            </a:pPr>
            <a:r>
              <a:rPr lang="en" dirty="0" smtClean="0"/>
              <a:t>Diego Asfora                        Rafael Lima</a:t>
            </a:r>
          </a:p>
          <a:p>
            <a:endParaRPr lang="en" dirty="0"/>
          </a:p>
        </p:txBody>
      </p:sp>
      <p:sp>
        <p:nvSpPr>
          <p:cNvPr id="5" name="Shape 36"/>
          <p:cNvSpPr/>
          <p:nvPr/>
        </p:nvSpPr>
        <p:spPr>
          <a:xfrm>
            <a:off x="730262" y="3190681"/>
            <a:ext cx="2112694" cy="2321693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</p:sp>
      <p:pic>
        <p:nvPicPr>
          <p:cNvPr id="6" name="Picture 5" descr="IMG_0532 copy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1172" y="3215341"/>
            <a:ext cx="2866493" cy="1910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9103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Tipos</a:t>
            </a:r>
            <a:r>
              <a:rPr lang="en-US" dirty="0" smtClean="0"/>
              <a:t> de Testes</a:t>
            </a:r>
            <a:endParaRPr lang="en-US" dirty="0"/>
          </a:p>
        </p:txBody>
      </p:sp>
      <p:pic>
        <p:nvPicPr>
          <p:cNvPr id="7" name="Content Placeholder 6" descr="Screen Shot 2013-04-02 at 2.21.26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140" r="-17140"/>
          <a:stretch>
            <a:fillRect/>
          </a:stretch>
        </p:blipFill>
        <p:spPr>
          <a:xfrm>
            <a:off x="-223734" y="1370878"/>
            <a:ext cx="9114064" cy="4992884"/>
          </a:xfrm>
        </p:spPr>
      </p:pic>
      <p:sp>
        <p:nvSpPr>
          <p:cNvPr id="8" name="TextBox 7"/>
          <p:cNvSpPr txBox="1"/>
          <p:nvPr/>
        </p:nvSpPr>
        <p:spPr>
          <a:xfrm>
            <a:off x="5700343" y="6499223"/>
            <a:ext cx="33617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 smtClean="0"/>
              <a:t>Fonte</a:t>
            </a:r>
            <a:r>
              <a:rPr lang="en-US" sz="1200" dirty="0" smtClean="0"/>
              <a:t>: http://</a:t>
            </a:r>
            <a:r>
              <a:rPr lang="en-US" sz="1200" dirty="0" err="1" smtClean="0"/>
              <a:t>www.infopulse.com.ua</a:t>
            </a:r>
            <a:r>
              <a:rPr lang="en-US" sz="1200" dirty="0" smtClean="0"/>
              <a:t>/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2780094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Screen Shot 2013-04-02 at 2.25.29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6059" r="-26059"/>
          <a:stretch>
            <a:fillRect/>
          </a:stretch>
        </p:blipFill>
        <p:spPr>
          <a:xfrm>
            <a:off x="-2352293" y="0"/>
            <a:ext cx="13810706" cy="6858000"/>
          </a:xfrm>
        </p:spPr>
      </p:pic>
    </p:spTree>
    <p:extLst>
      <p:ext uri="{BB962C8B-B14F-4D97-AF65-F5344CB8AC3E}">
        <p14:creationId xmlns:p14="http://schemas.microsoft.com/office/powerpoint/2010/main" val="15801025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 descr="Testes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6059" r="-26059"/>
          <a:stretch>
            <a:fillRect/>
          </a:stretch>
        </p:blipFill>
        <p:spPr>
          <a:xfrm>
            <a:off x="-2323431" y="0"/>
            <a:ext cx="13781843" cy="6858000"/>
          </a:xfrm>
        </p:spPr>
      </p:pic>
    </p:spTree>
    <p:extLst>
      <p:ext uri="{BB962C8B-B14F-4D97-AF65-F5344CB8AC3E}">
        <p14:creationId xmlns:p14="http://schemas.microsoft.com/office/powerpoint/2010/main" val="6736517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Testes de </a:t>
            </a:r>
            <a:r>
              <a:rPr lang="en-US" dirty="0" err="1" smtClean="0"/>
              <a:t>Integração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Mas o </a:t>
            </a:r>
            <a:r>
              <a:rPr lang="en-US" sz="3200" dirty="0" err="1" smtClean="0"/>
              <a:t>que</a:t>
            </a:r>
            <a:r>
              <a:rPr lang="en-US" sz="3200" dirty="0" smtClean="0"/>
              <a:t> </a:t>
            </a:r>
            <a:r>
              <a:rPr lang="en-US" sz="3200" dirty="0" err="1" smtClean="0"/>
              <a:t>é</a:t>
            </a:r>
            <a:r>
              <a:rPr lang="en-US" sz="3200" dirty="0" smtClean="0"/>
              <a:t> um </a:t>
            </a:r>
            <a:r>
              <a:rPr lang="en-US" sz="3200" dirty="0" err="1" smtClean="0"/>
              <a:t>teste</a:t>
            </a:r>
            <a:r>
              <a:rPr lang="en-US" sz="3200" dirty="0" smtClean="0"/>
              <a:t> de </a:t>
            </a:r>
            <a:r>
              <a:rPr lang="en-US" sz="3200" dirty="0" err="1" smtClean="0"/>
              <a:t>integração</a:t>
            </a:r>
            <a:r>
              <a:rPr lang="en-US" sz="3200" dirty="0" smtClean="0"/>
              <a:t>????</a:t>
            </a:r>
            <a:endParaRPr lang="en-US"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5944" y="2419440"/>
            <a:ext cx="5236481" cy="3706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5359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Testes de Integração</a:t>
            </a:r>
            <a:endParaRPr lang="en-US" dirty="0"/>
          </a:p>
        </p:txBody>
      </p:sp>
      <p:pic>
        <p:nvPicPr>
          <p:cNvPr id="4" name="Picture 3" descr="Screen Shot 2013-04-03 at 2.45.4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719" y="1130300"/>
            <a:ext cx="7893081" cy="5631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493548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Problemas</a:t>
            </a:r>
            <a:r>
              <a:rPr lang="en-US" dirty="0" smtClean="0"/>
              <a:t> no Android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 err="1" smtClean="0"/>
              <a:t>Giroscópio</a:t>
            </a:r>
            <a:endParaRPr lang="en-US" sz="3200" dirty="0" smtClean="0"/>
          </a:p>
          <a:p>
            <a:r>
              <a:rPr lang="en-US" sz="3200" dirty="0" err="1" smtClean="0"/>
              <a:t>Mudança</a:t>
            </a:r>
            <a:r>
              <a:rPr lang="en-US" sz="3200" dirty="0" smtClean="0"/>
              <a:t> de </a:t>
            </a:r>
            <a:r>
              <a:rPr lang="en-US" sz="3200" dirty="0" err="1" smtClean="0"/>
              <a:t>idioma</a:t>
            </a:r>
            <a:endParaRPr lang="en-US" sz="3200" dirty="0" smtClean="0"/>
          </a:p>
          <a:p>
            <a:r>
              <a:rPr lang="en-US" sz="3200" dirty="0" err="1" smtClean="0"/>
              <a:t>Receber</a:t>
            </a:r>
            <a:r>
              <a:rPr lang="en-US" sz="3200" dirty="0" smtClean="0"/>
              <a:t> </a:t>
            </a:r>
            <a:r>
              <a:rPr lang="en-US" sz="3200" dirty="0" err="1" smtClean="0"/>
              <a:t>eventos</a:t>
            </a:r>
            <a:endParaRPr lang="en-US" dirty="0" smtClean="0"/>
          </a:p>
          <a:p>
            <a:pPr marL="0" indent="0">
              <a:buNone/>
            </a:pPr>
            <a:endParaRPr lang="en-US" sz="3200" dirty="0" smtClean="0"/>
          </a:p>
        </p:txBody>
      </p:sp>
    </p:spTree>
    <p:extLst>
      <p:ext uri="{BB962C8B-B14F-4D97-AF65-F5344CB8AC3E}">
        <p14:creationId xmlns:p14="http://schemas.microsoft.com/office/powerpoint/2010/main" val="30749082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Story">
  <a:themeElements>
    <a:clrScheme name="Story">
      <a:dk1>
        <a:sysClr val="windowText" lastClr="000000"/>
      </a:dk1>
      <a:lt1>
        <a:sysClr val="window" lastClr="FFFFFF"/>
      </a:lt1>
      <a:dk2>
        <a:srgbClr val="212121"/>
      </a:dk2>
      <a:lt2>
        <a:srgbClr val="CDD4D7"/>
      </a:lt2>
      <a:accent1>
        <a:srgbClr val="1D86CD"/>
      </a:accent1>
      <a:accent2>
        <a:srgbClr val="732E9A"/>
      </a:accent2>
      <a:accent3>
        <a:srgbClr val="B50B1B"/>
      </a:accent3>
      <a:accent4>
        <a:srgbClr val="E8950E"/>
      </a:accent4>
      <a:accent5>
        <a:srgbClr val="55992B"/>
      </a:accent5>
      <a:accent6>
        <a:srgbClr val="2C9C89"/>
      </a:accent6>
      <a:hlink>
        <a:srgbClr val="EC4D4D"/>
      </a:hlink>
      <a:folHlink>
        <a:srgbClr val="F8CE8A"/>
      </a:folHlink>
    </a:clrScheme>
    <a:fontScheme name="Story">
      <a:majorFont>
        <a:latin typeface="Calisto MT"/>
        <a:ea typeface=""/>
        <a:cs typeface=""/>
        <a:font script="Jpan" typeface="ＭＳ Ｐ明朝"/>
        <a:font script="Hans" typeface="宋体"/>
        <a:font script="Hant" typeface="新細明體"/>
      </a:majorFont>
      <a:minorFont>
        <a:latin typeface="Calisto MT"/>
        <a:ea typeface=""/>
        <a:cs typeface=""/>
        <a:font script="Jpan" typeface="ＭＳ Ｐ明朝"/>
        <a:font script="Hans" typeface="宋体"/>
        <a:font script="Hant" typeface="新細明體"/>
      </a:minorFont>
    </a:fontScheme>
    <a:fmtScheme name="Story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10000"/>
                <a:satMod val="150000"/>
                <a:lumMod val="120000"/>
              </a:schemeClr>
              <a:schemeClr val="phClr">
                <a:satMod val="350000"/>
                <a:lumMod val="150000"/>
              </a:schemeClr>
            </a:duotone>
          </a:blip>
          <a:tile tx="0" ty="0" sx="20000" sy="20000" flip="none" algn="ctr"/>
        </a:blipFill>
        <a:gradFill rotWithShape="1">
          <a:gsLst>
            <a:gs pos="0">
              <a:schemeClr val="phClr">
                <a:shade val="20000"/>
                <a:satMod val="130000"/>
              </a:schemeClr>
            </a:gs>
            <a:gs pos="50000">
              <a:schemeClr val="phClr">
                <a:shade val="90000"/>
                <a:satMod val="130000"/>
              </a:schemeClr>
            </a:gs>
            <a:gs pos="100000">
              <a:schemeClr val="phClr">
                <a:shade val="100000"/>
                <a:satMod val="200000"/>
                <a:lumMod val="120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88900" dist="50800" dir="2100000" sx="104000" sy="104000" algn="br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127000" dist="63500" dir="5400000" sx="103000" sy="103000" rotWithShape="0">
              <a:srgbClr val="000000">
                <a:alpha val="75000"/>
              </a:srgbClr>
            </a:outerShdw>
          </a:effectLst>
          <a:scene3d>
            <a:camera prst="perspectiveFront" fov="3000000"/>
            <a:lightRig rig="balanced" dir="t">
              <a:rot lat="0" lon="0" rev="18000000"/>
            </a:lightRig>
          </a:scene3d>
          <a:sp3d prstMaterial="plastic">
            <a:bevelT w="25400" h="50800" prst="angl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blipFill rotWithShape="1">
          <a:blip xmlns:r="http://schemas.openxmlformats.org/officeDocument/2006/relationships" r:embed="rId2">
            <a:duotone>
              <a:schemeClr val="phClr">
                <a:shade val="10000"/>
                <a:satMod val="150000"/>
              </a:schemeClr>
              <a:schemeClr val="phClr">
                <a:tint val="60000"/>
                <a:satMod val="400000"/>
                <a:lumMod val="110000"/>
              </a:schemeClr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3385</TotalTime>
  <Words>420</Words>
  <Application>Microsoft Macintosh PowerPoint</Application>
  <PresentationFormat>On-screen Show (4:3)</PresentationFormat>
  <Paragraphs>96</Paragraphs>
  <Slides>26</Slides>
  <Notes>1</Notes>
  <HiddenSlides>0</HiddenSlides>
  <MMClips>5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7" baseType="lpstr">
      <vt:lpstr>Story</vt:lpstr>
      <vt:lpstr>Testando os fluxos alternativos de aplicações mobile automatizando para Android</vt:lpstr>
      <vt:lpstr>Agenda</vt:lpstr>
      <vt:lpstr>Quem Somos??</vt:lpstr>
      <vt:lpstr>Tipos de Testes</vt:lpstr>
      <vt:lpstr>PowerPoint Presentation</vt:lpstr>
      <vt:lpstr>PowerPoint Presentation</vt:lpstr>
      <vt:lpstr>Testes de Integração</vt:lpstr>
      <vt:lpstr>PowerPoint Presentation</vt:lpstr>
      <vt:lpstr>Problemas no Android</vt:lpstr>
      <vt:lpstr>Ferramentas disponíveis</vt:lpstr>
      <vt:lpstr>Ui Automator</vt:lpstr>
      <vt:lpstr>Calabash</vt:lpstr>
      <vt:lpstr>Teste Prático</vt:lpstr>
      <vt:lpstr>Monkey</vt:lpstr>
      <vt:lpstr>EX:</vt:lpstr>
      <vt:lpstr>Teste Prático</vt:lpstr>
      <vt:lpstr>Teste Prático</vt:lpstr>
      <vt:lpstr>Robotium</vt:lpstr>
      <vt:lpstr>Teste Prático</vt:lpstr>
      <vt:lpstr>Código Fonte</vt:lpstr>
      <vt:lpstr>Monkey Runner + Android View Client</vt:lpstr>
      <vt:lpstr>Jenkins</vt:lpstr>
      <vt:lpstr>Teste Prático</vt:lpstr>
      <vt:lpstr>Código Fonte</vt:lpstr>
      <vt:lpstr>Git Hub</vt:lpstr>
      <vt:lpstr>Perguntas?????</vt:lpstr>
    </vt:vector>
  </TitlesOfParts>
  <Company>ThoughtWorks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Testando os fluxos alternativos de aplicações mobile automatizando para Android</dc:title>
  <dc:creator>Diego Asfora</dc:creator>
  <cp:lastModifiedBy>Rafael</cp:lastModifiedBy>
  <cp:revision>49</cp:revision>
  <dcterms:created xsi:type="dcterms:W3CDTF">2013-04-02T14:16:05Z</dcterms:created>
  <dcterms:modified xsi:type="dcterms:W3CDTF">2013-04-10T18:26:10Z</dcterms:modified>
</cp:coreProperties>
</file>